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256" r:id="rId2"/>
    <p:sldId id="386" r:id="rId3"/>
    <p:sldId id="391" r:id="rId4"/>
    <p:sldId id="397" r:id="rId5"/>
    <p:sldId id="401" r:id="rId6"/>
    <p:sldId id="389" r:id="rId7"/>
    <p:sldId id="394" r:id="rId8"/>
    <p:sldId id="399" r:id="rId9"/>
    <p:sldId id="403" r:id="rId10"/>
    <p:sldId id="398" r:id="rId11"/>
    <p:sldId id="412" r:id="rId12"/>
    <p:sldId id="408" r:id="rId13"/>
    <p:sldId id="411" r:id="rId14"/>
    <p:sldId id="410" r:id="rId15"/>
    <p:sldId id="392" r:id="rId16"/>
    <p:sldId id="380" r:id="rId17"/>
    <p:sldId id="349" r:id="rId18"/>
    <p:sldId id="336" r:id="rId19"/>
    <p:sldId id="342" r:id="rId20"/>
    <p:sldId id="344" r:id="rId21"/>
    <p:sldId id="400" r:id="rId22"/>
    <p:sldId id="328" r:id="rId23"/>
    <p:sldId id="404" r:id="rId24"/>
    <p:sldId id="405" r:id="rId25"/>
    <p:sldId id="406" r:id="rId26"/>
    <p:sldId id="407" r:id="rId27"/>
  </p:sldIdLst>
  <p:sldSz cx="9144000" cy="6858000" type="screen4x3"/>
  <p:notesSz cx="6797675" cy="9928225"/>
  <p:embeddedFontLst>
    <p:embeddedFont>
      <p:font typeface="Cambria Math" panose="02040503050406030204" pitchFamily="18" charset="0"/>
      <p:regular r:id="rId29"/>
    </p:embeddedFont>
    <p:embeddedFont>
      <p:font typeface="DejaVu Math TeX Gyre" panose="02000503000000000000" charset="0"/>
      <p:regular r:id="rId30"/>
    </p:embeddedFont>
    <p:embeddedFont>
      <p:font typeface="Times" panose="02020603050405020304" pitchFamily="18"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63" autoAdjust="0"/>
    <p:restoredTop sz="94049" autoAdjust="0"/>
  </p:normalViewPr>
  <p:slideViewPr>
    <p:cSldViewPr snapToGrid="0" showGuides="1">
      <p:cViewPr varScale="1">
        <p:scale>
          <a:sx n="65" d="100"/>
          <a:sy n="65" d="100"/>
        </p:scale>
        <p:origin x="1148" y="60"/>
      </p:cViewPr>
      <p:guideLst>
        <p:guide orient="horz" pos="2160"/>
        <p:guide pos="2880"/>
      </p:guideLst>
    </p:cSldViewPr>
  </p:slideViewPr>
  <p:outlineViewPr>
    <p:cViewPr>
      <p:scale>
        <a:sx n="33" d="100"/>
        <a:sy n="33" d="100"/>
      </p:scale>
      <p:origin x="0" y="-10508"/>
    </p:cViewPr>
  </p:outlineViewPr>
  <p:notesTextViewPr>
    <p:cViewPr>
      <p:scale>
        <a:sx n="3" d="2"/>
        <a:sy n="3" d="2"/>
      </p:scale>
      <p:origin x="0" y="0"/>
    </p:cViewPr>
  </p:notesTextViewPr>
  <p:sorterViewPr>
    <p:cViewPr varScale="1">
      <p:scale>
        <a:sx n="100" d="100"/>
        <a:sy n="100" d="100"/>
      </p:scale>
      <p:origin x="0" y="-39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4813" cy="496888"/>
          </a:xfrm>
          <a:prstGeom prst="rect">
            <a:avLst/>
          </a:prstGeom>
          <a:noFill/>
          <a:ln>
            <a:noFill/>
          </a:ln>
        </p:spPr>
        <p:txBody>
          <a:bodyPr spcFirstLastPara="1" wrap="square" lIns="92125" tIns="46050" rIns="92125" bIns="46050" anchor="t" anchorCtr="0">
            <a:noAutofit/>
          </a:bodyPr>
          <a:lstStyle>
            <a:lvl1pPr marR="0" lvl="0" algn="l" rtl="0">
              <a:spcBef>
                <a:spcPts val="0"/>
              </a:spcBef>
              <a:spcAft>
                <a:spcPts val="0"/>
              </a:spcAft>
              <a:buSzPts val="1400"/>
              <a:buNone/>
              <a:defRPr sz="1200" b="0" i="0" u="none" strike="noStrike" cap="none">
                <a:solidFill>
                  <a:schemeClr val="dk1"/>
                </a:solidFill>
                <a:latin typeface="Times" panose="00000500000000020000"/>
                <a:ea typeface="Times" panose="00000500000000020000"/>
                <a:cs typeface="Times" panose="00000500000000020000"/>
                <a:sym typeface="Times" panose="00000500000000020000"/>
              </a:defRPr>
            </a:lvl1pPr>
            <a:lvl2pPr marR="0" lvl="1" algn="l" rtl="0">
              <a:spcBef>
                <a:spcPts val="0"/>
              </a:spcBef>
              <a:spcAft>
                <a:spcPts val="0"/>
              </a:spcAft>
              <a:buSzPts val="1400"/>
              <a:buNone/>
              <a:defRPr sz="2400" b="0" i="0" u="none" strike="noStrike" cap="none">
                <a:solidFill>
                  <a:schemeClr val="dk1"/>
                </a:solidFill>
                <a:latin typeface="Times" panose="00000500000000020000"/>
                <a:ea typeface="Times" panose="00000500000000020000"/>
                <a:cs typeface="Times" panose="00000500000000020000"/>
                <a:sym typeface="Times" panose="00000500000000020000"/>
              </a:defRPr>
            </a:lvl2pPr>
            <a:lvl3pPr marR="0" lvl="2" algn="l" rtl="0">
              <a:spcBef>
                <a:spcPts val="0"/>
              </a:spcBef>
              <a:spcAft>
                <a:spcPts val="0"/>
              </a:spcAft>
              <a:buSzPts val="1400"/>
              <a:buNone/>
              <a:defRPr sz="2400" b="0" i="0" u="none" strike="noStrike" cap="none">
                <a:solidFill>
                  <a:schemeClr val="dk1"/>
                </a:solidFill>
                <a:latin typeface="Times" panose="00000500000000020000"/>
                <a:ea typeface="Times" panose="00000500000000020000"/>
                <a:cs typeface="Times" panose="00000500000000020000"/>
                <a:sym typeface="Times" panose="00000500000000020000"/>
              </a:defRPr>
            </a:lvl3pPr>
            <a:lvl4pPr marR="0" lvl="3" algn="l" rtl="0">
              <a:spcBef>
                <a:spcPts val="0"/>
              </a:spcBef>
              <a:spcAft>
                <a:spcPts val="0"/>
              </a:spcAft>
              <a:buSzPts val="1400"/>
              <a:buNone/>
              <a:defRPr sz="2400" b="0" i="0" u="none" strike="noStrike" cap="none">
                <a:solidFill>
                  <a:schemeClr val="dk1"/>
                </a:solidFill>
                <a:latin typeface="Times" panose="00000500000000020000"/>
                <a:ea typeface="Times" panose="00000500000000020000"/>
                <a:cs typeface="Times" panose="00000500000000020000"/>
                <a:sym typeface="Times" panose="00000500000000020000"/>
              </a:defRPr>
            </a:lvl4pPr>
            <a:lvl5pPr marR="0" lvl="4" algn="l" rtl="0">
              <a:spcBef>
                <a:spcPts val="0"/>
              </a:spcBef>
              <a:spcAft>
                <a:spcPts val="0"/>
              </a:spcAft>
              <a:buSzPts val="1400"/>
              <a:buNone/>
              <a:defRPr sz="2400" b="0" i="0" u="none" strike="noStrike" cap="none">
                <a:solidFill>
                  <a:schemeClr val="dk1"/>
                </a:solidFill>
                <a:latin typeface="Times" panose="00000500000000020000"/>
                <a:ea typeface="Times" panose="00000500000000020000"/>
                <a:cs typeface="Times" panose="00000500000000020000"/>
                <a:sym typeface="Times" panose="00000500000000020000"/>
              </a:defRPr>
            </a:lvl5pPr>
            <a:lvl6pPr marR="0" lvl="5" algn="l" rtl="0">
              <a:spcBef>
                <a:spcPts val="0"/>
              </a:spcBef>
              <a:spcAft>
                <a:spcPts val="0"/>
              </a:spcAft>
              <a:buSzPts val="1400"/>
              <a:buNone/>
              <a:defRPr sz="2400" b="0" i="0" u="none" strike="noStrike" cap="none">
                <a:solidFill>
                  <a:schemeClr val="dk1"/>
                </a:solidFill>
                <a:latin typeface="Times" panose="00000500000000020000"/>
                <a:ea typeface="Times" panose="00000500000000020000"/>
                <a:cs typeface="Times" panose="00000500000000020000"/>
                <a:sym typeface="Times" panose="00000500000000020000"/>
              </a:defRPr>
            </a:lvl6pPr>
            <a:lvl7pPr marR="0" lvl="6" algn="l" rtl="0">
              <a:spcBef>
                <a:spcPts val="0"/>
              </a:spcBef>
              <a:spcAft>
                <a:spcPts val="0"/>
              </a:spcAft>
              <a:buSzPts val="1400"/>
              <a:buNone/>
              <a:defRPr sz="2400" b="0" i="0" u="none" strike="noStrike" cap="none">
                <a:solidFill>
                  <a:schemeClr val="dk1"/>
                </a:solidFill>
                <a:latin typeface="Times" panose="00000500000000020000"/>
                <a:ea typeface="Times" panose="00000500000000020000"/>
                <a:cs typeface="Times" panose="00000500000000020000"/>
                <a:sym typeface="Times" panose="00000500000000020000"/>
              </a:defRPr>
            </a:lvl7pPr>
            <a:lvl8pPr marR="0" lvl="7" algn="l" rtl="0">
              <a:spcBef>
                <a:spcPts val="0"/>
              </a:spcBef>
              <a:spcAft>
                <a:spcPts val="0"/>
              </a:spcAft>
              <a:buSzPts val="1400"/>
              <a:buNone/>
              <a:defRPr sz="2400" b="0" i="0" u="none" strike="noStrike" cap="none">
                <a:solidFill>
                  <a:schemeClr val="dk1"/>
                </a:solidFill>
                <a:latin typeface="Times" panose="00000500000000020000"/>
                <a:ea typeface="Times" panose="00000500000000020000"/>
                <a:cs typeface="Times" panose="00000500000000020000"/>
                <a:sym typeface="Times" panose="00000500000000020000"/>
              </a:defRPr>
            </a:lvl8pPr>
            <a:lvl9pPr marR="0" lvl="8" algn="l" rtl="0">
              <a:spcBef>
                <a:spcPts val="0"/>
              </a:spcBef>
              <a:spcAft>
                <a:spcPts val="0"/>
              </a:spcAft>
              <a:buSzPts val="1400"/>
              <a:buNone/>
              <a:defRPr sz="2400" b="0" i="0" u="none" strike="noStrike" cap="none">
                <a:solidFill>
                  <a:schemeClr val="dk1"/>
                </a:solidFill>
                <a:latin typeface="Times" panose="00000500000000020000"/>
                <a:ea typeface="Times" panose="00000500000000020000"/>
                <a:cs typeface="Times" panose="00000500000000020000"/>
                <a:sym typeface="Times" panose="00000500000000020000"/>
              </a:defRPr>
            </a:lvl9pPr>
          </a:lstStyle>
          <a:p>
            <a:endParaRPr/>
          </a:p>
        </p:txBody>
      </p:sp>
      <p:sp>
        <p:nvSpPr>
          <p:cNvPr id="4" name="Google Shape;4;n"/>
          <p:cNvSpPr txBox="1">
            <a:spLocks noGrp="1"/>
          </p:cNvSpPr>
          <p:nvPr>
            <p:ph type="dt" idx="10"/>
          </p:nvPr>
        </p:nvSpPr>
        <p:spPr>
          <a:xfrm>
            <a:off x="3852863" y="0"/>
            <a:ext cx="2944812" cy="496888"/>
          </a:xfrm>
          <a:prstGeom prst="rect">
            <a:avLst/>
          </a:prstGeom>
          <a:noFill/>
          <a:ln>
            <a:noFill/>
          </a:ln>
        </p:spPr>
        <p:txBody>
          <a:bodyPr spcFirstLastPara="1" wrap="square" lIns="92125" tIns="46050" rIns="92125" bIns="46050" anchor="t" anchorCtr="0">
            <a:noAutofit/>
          </a:bodyPr>
          <a:lstStyle>
            <a:lvl1pPr marR="0" lvl="0" algn="r" rtl="0">
              <a:spcBef>
                <a:spcPts val="0"/>
              </a:spcBef>
              <a:spcAft>
                <a:spcPts val="0"/>
              </a:spcAft>
              <a:buSzPts val="1400"/>
              <a:buNone/>
              <a:defRPr sz="1200" b="0" i="0" u="none" strike="noStrike" cap="none">
                <a:solidFill>
                  <a:schemeClr val="dk1"/>
                </a:solidFill>
                <a:latin typeface="Times" panose="00000500000000020000"/>
                <a:ea typeface="Times" panose="00000500000000020000"/>
                <a:cs typeface="Times" panose="00000500000000020000"/>
                <a:sym typeface="Times" panose="00000500000000020000"/>
              </a:defRPr>
            </a:lvl1pPr>
            <a:lvl2pPr marR="0" lvl="1" algn="l" rtl="0">
              <a:spcBef>
                <a:spcPts val="0"/>
              </a:spcBef>
              <a:spcAft>
                <a:spcPts val="0"/>
              </a:spcAft>
              <a:buSzPts val="1400"/>
              <a:buNone/>
              <a:defRPr sz="2400" b="0" i="0" u="none" strike="noStrike" cap="none">
                <a:solidFill>
                  <a:schemeClr val="dk1"/>
                </a:solidFill>
                <a:latin typeface="Times" panose="00000500000000020000"/>
                <a:ea typeface="Times" panose="00000500000000020000"/>
                <a:cs typeface="Times" panose="00000500000000020000"/>
                <a:sym typeface="Times" panose="00000500000000020000"/>
              </a:defRPr>
            </a:lvl2pPr>
            <a:lvl3pPr marR="0" lvl="2" algn="l" rtl="0">
              <a:spcBef>
                <a:spcPts val="0"/>
              </a:spcBef>
              <a:spcAft>
                <a:spcPts val="0"/>
              </a:spcAft>
              <a:buSzPts val="1400"/>
              <a:buNone/>
              <a:defRPr sz="2400" b="0" i="0" u="none" strike="noStrike" cap="none">
                <a:solidFill>
                  <a:schemeClr val="dk1"/>
                </a:solidFill>
                <a:latin typeface="Times" panose="00000500000000020000"/>
                <a:ea typeface="Times" panose="00000500000000020000"/>
                <a:cs typeface="Times" panose="00000500000000020000"/>
                <a:sym typeface="Times" panose="00000500000000020000"/>
              </a:defRPr>
            </a:lvl3pPr>
            <a:lvl4pPr marR="0" lvl="3" algn="l" rtl="0">
              <a:spcBef>
                <a:spcPts val="0"/>
              </a:spcBef>
              <a:spcAft>
                <a:spcPts val="0"/>
              </a:spcAft>
              <a:buSzPts val="1400"/>
              <a:buNone/>
              <a:defRPr sz="2400" b="0" i="0" u="none" strike="noStrike" cap="none">
                <a:solidFill>
                  <a:schemeClr val="dk1"/>
                </a:solidFill>
                <a:latin typeface="Times" panose="00000500000000020000"/>
                <a:ea typeface="Times" panose="00000500000000020000"/>
                <a:cs typeface="Times" panose="00000500000000020000"/>
                <a:sym typeface="Times" panose="00000500000000020000"/>
              </a:defRPr>
            </a:lvl4pPr>
            <a:lvl5pPr marR="0" lvl="4" algn="l" rtl="0">
              <a:spcBef>
                <a:spcPts val="0"/>
              </a:spcBef>
              <a:spcAft>
                <a:spcPts val="0"/>
              </a:spcAft>
              <a:buSzPts val="1400"/>
              <a:buNone/>
              <a:defRPr sz="2400" b="0" i="0" u="none" strike="noStrike" cap="none">
                <a:solidFill>
                  <a:schemeClr val="dk1"/>
                </a:solidFill>
                <a:latin typeface="Times" panose="00000500000000020000"/>
                <a:ea typeface="Times" panose="00000500000000020000"/>
                <a:cs typeface="Times" panose="00000500000000020000"/>
                <a:sym typeface="Times" panose="00000500000000020000"/>
              </a:defRPr>
            </a:lvl5pPr>
            <a:lvl6pPr marR="0" lvl="5" algn="l" rtl="0">
              <a:spcBef>
                <a:spcPts val="0"/>
              </a:spcBef>
              <a:spcAft>
                <a:spcPts val="0"/>
              </a:spcAft>
              <a:buSzPts val="1400"/>
              <a:buNone/>
              <a:defRPr sz="2400" b="0" i="0" u="none" strike="noStrike" cap="none">
                <a:solidFill>
                  <a:schemeClr val="dk1"/>
                </a:solidFill>
                <a:latin typeface="Times" panose="00000500000000020000"/>
                <a:ea typeface="Times" panose="00000500000000020000"/>
                <a:cs typeface="Times" panose="00000500000000020000"/>
                <a:sym typeface="Times" panose="00000500000000020000"/>
              </a:defRPr>
            </a:lvl6pPr>
            <a:lvl7pPr marR="0" lvl="6" algn="l" rtl="0">
              <a:spcBef>
                <a:spcPts val="0"/>
              </a:spcBef>
              <a:spcAft>
                <a:spcPts val="0"/>
              </a:spcAft>
              <a:buSzPts val="1400"/>
              <a:buNone/>
              <a:defRPr sz="2400" b="0" i="0" u="none" strike="noStrike" cap="none">
                <a:solidFill>
                  <a:schemeClr val="dk1"/>
                </a:solidFill>
                <a:latin typeface="Times" panose="00000500000000020000"/>
                <a:ea typeface="Times" panose="00000500000000020000"/>
                <a:cs typeface="Times" panose="00000500000000020000"/>
                <a:sym typeface="Times" panose="00000500000000020000"/>
              </a:defRPr>
            </a:lvl7pPr>
            <a:lvl8pPr marR="0" lvl="7" algn="l" rtl="0">
              <a:spcBef>
                <a:spcPts val="0"/>
              </a:spcBef>
              <a:spcAft>
                <a:spcPts val="0"/>
              </a:spcAft>
              <a:buSzPts val="1400"/>
              <a:buNone/>
              <a:defRPr sz="2400" b="0" i="0" u="none" strike="noStrike" cap="none">
                <a:solidFill>
                  <a:schemeClr val="dk1"/>
                </a:solidFill>
                <a:latin typeface="Times" panose="00000500000000020000"/>
                <a:ea typeface="Times" panose="00000500000000020000"/>
                <a:cs typeface="Times" panose="00000500000000020000"/>
                <a:sym typeface="Times" panose="00000500000000020000"/>
              </a:defRPr>
            </a:lvl8pPr>
            <a:lvl9pPr marR="0" lvl="8" algn="l" rtl="0">
              <a:spcBef>
                <a:spcPts val="0"/>
              </a:spcBef>
              <a:spcAft>
                <a:spcPts val="0"/>
              </a:spcAft>
              <a:buSzPts val="1400"/>
              <a:buNone/>
              <a:defRPr sz="2400" b="0" i="0" u="none" strike="noStrike" cap="none">
                <a:solidFill>
                  <a:schemeClr val="dk1"/>
                </a:solidFill>
                <a:latin typeface="Times" panose="00000500000000020000"/>
                <a:ea typeface="Times" panose="00000500000000020000"/>
                <a:cs typeface="Times" panose="00000500000000020000"/>
                <a:sym typeface="Times" panose="00000500000000020000"/>
              </a:defRPr>
            </a:lvl9pPr>
          </a:lstStyle>
          <a:p>
            <a:endParaRPr/>
          </a:p>
        </p:txBody>
      </p:sp>
      <p:sp>
        <p:nvSpPr>
          <p:cNvPr id="5" name="Google Shape;5;n"/>
          <p:cNvSpPr>
            <a:spLocks noGrp="1" noRot="1" noChangeAspect="1"/>
          </p:cNvSpPr>
          <p:nvPr>
            <p:ph type="sldImg" idx="3"/>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06463" y="4716463"/>
            <a:ext cx="4984750" cy="4467225"/>
          </a:xfrm>
          <a:prstGeom prst="rect">
            <a:avLst/>
          </a:prstGeom>
          <a:noFill/>
          <a:ln>
            <a:noFill/>
          </a:ln>
        </p:spPr>
        <p:txBody>
          <a:bodyPr spcFirstLastPara="1" wrap="square" lIns="92125" tIns="46050" rIns="92125" bIns="4605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Times New Roman" panose="02020503050405090304"/>
                <a:ea typeface="Times New Roman" panose="02020503050405090304"/>
                <a:cs typeface="Times New Roman" panose="02020503050405090304"/>
                <a:sym typeface="Times New Roman" panose="02020503050405090304"/>
              </a:defRPr>
            </a:lvl1pPr>
            <a:lvl2pPr marL="914400" marR="0" lvl="1" indent="-228600" algn="l" rtl="0">
              <a:spcBef>
                <a:spcPts val="360"/>
              </a:spcBef>
              <a:spcAft>
                <a:spcPts val="0"/>
              </a:spcAft>
              <a:buSzPts val="1400"/>
              <a:buNone/>
              <a:defRPr sz="1200" b="0" i="0" u="none" strike="noStrike" cap="none">
                <a:solidFill>
                  <a:schemeClr val="dk1"/>
                </a:solidFill>
                <a:latin typeface="Times New Roman" panose="02020503050405090304"/>
                <a:ea typeface="Times New Roman" panose="02020503050405090304"/>
                <a:cs typeface="Times New Roman" panose="02020503050405090304"/>
                <a:sym typeface="Times New Roman" panose="02020503050405090304"/>
              </a:defRPr>
            </a:lvl2pPr>
            <a:lvl3pPr marL="1371600" marR="0" lvl="2" indent="-228600" algn="l" rtl="0">
              <a:spcBef>
                <a:spcPts val="360"/>
              </a:spcBef>
              <a:spcAft>
                <a:spcPts val="0"/>
              </a:spcAft>
              <a:buSzPts val="1400"/>
              <a:buNone/>
              <a:defRPr sz="1200" b="0" i="0" u="none" strike="noStrike" cap="none">
                <a:solidFill>
                  <a:schemeClr val="dk1"/>
                </a:solidFill>
                <a:latin typeface="Times New Roman" panose="02020503050405090304"/>
                <a:ea typeface="Times New Roman" panose="02020503050405090304"/>
                <a:cs typeface="Times New Roman" panose="02020503050405090304"/>
                <a:sym typeface="Times New Roman" panose="02020503050405090304"/>
              </a:defRPr>
            </a:lvl3pPr>
            <a:lvl4pPr marL="1828800" marR="0" lvl="3" indent="-228600" algn="l" rtl="0">
              <a:spcBef>
                <a:spcPts val="360"/>
              </a:spcBef>
              <a:spcAft>
                <a:spcPts val="0"/>
              </a:spcAft>
              <a:buSzPts val="1400"/>
              <a:buNone/>
              <a:defRPr sz="1200" b="0" i="0" u="none" strike="noStrike" cap="none">
                <a:solidFill>
                  <a:schemeClr val="dk1"/>
                </a:solidFill>
                <a:latin typeface="Times New Roman" panose="02020503050405090304"/>
                <a:ea typeface="Times New Roman" panose="02020503050405090304"/>
                <a:cs typeface="Times New Roman" panose="02020503050405090304"/>
                <a:sym typeface="Times New Roman" panose="02020503050405090304"/>
              </a:defRPr>
            </a:lvl4pPr>
            <a:lvl5pPr marL="2286000" marR="0" lvl="4" indent="-228600" algn="l" rtl="0">
              <a:spcBef>
                <a:spcPts val="360"/>
              </a:spcBef>
              <a:spcAft>
                <a:spcPts val="0"/>
              </a:spcAft>
              <a:buSzPts val="1400"/>
              <a:buNone/>
              <a:defRPr sz="1200" b="0" i="0" u="none" strike="noStrike" cap="none">
                <a:solidFill>
                  <a:schemeClr val="dk1"/>
                </a:solidFill>
                <a:latin typeface="Times New Roman" panose="02020503050405090304"/>
                <a:ea typeface="Times New Roman" panose="02020503050405090304"/>
                <a:cs typeface="Times New Roman" panose="02020503050405090304"/>
                <a:sym typeface="Times New Roman" panose="02020503050405090304"/>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31338"/>
            <a:ext cx="2944813" cy="496887"/>
          </a:xfrm>
          <a:prstGeom prst="rect">
            <a:avLst/>
          </a:prstGeom>
          <a:noFill/>
          <a:ln>
            <a:noFill/>
          </a:ln>
        </p:spPr>
        <p:txBody>
          <a:bodyPr spcFirstLastPara="1" wrap="square" lIns="92125" tIns="46050" rIns="92125" bIns="46050" anchor="b" anchorCtr="0">
            <a:noAutofit/>
          </a:bodyPr>
          <a:lstStyle>
            <a:lvl1pPr marR="0" lvl="0" algn="l" rtl="0">
              <a:spcBef>
                <a:spcPts val="0"/>
              </a:spcBef>
              <a:spcAft>
                <a:spcPts val="0"/>
              </a:spcAft>
              <a:buSzPts val="1400"/>
              <a:buNone/>
              <a:defRPr sz="1200" b="0" i="0" u="none" strike="noStrike" cap="none">
                <a:solidFill>
                  <a:schemeClr val="dk1"/>
                </a:solidFill>
                <a:latin typeface="Times" panose="00000500000000020000"/>
                <a:ea typeface="Times" panose="00000500000000020000"/>
                <a:cs typeface="Times" panose="00000500000000020000"/>
                <a:sym typeface="Times" panose="00000500000000020000"/>
              </a:defRPr>
            </a:lvl1pPr>
            <a:lvl2pPr marR="0" lvl="1" algn="l" rtl="0">
              <a:spcBef>
                <a:spcPts val="0"/>
              </a:spcBef>
              <a:spcAft>
                <a:spcPts val="0"/>
              </a:spcAft>
              <a:buSzPts val="1400"/>
              <a:buNone/>
              <a:defRPr sz="2400" b="0" i="0" u="none" strike="noStrike" cap="none">
                <a:solidFill>
                  <a:schemeClr val="dk1"/>
                </a:solidFill>
                <a:latin typeface="Times" panose="00000500000000020000"/>
                <a:ea typeface="Times" panose="00000500000000020000"/>
                <a:cs typeface="Times" panose="00000500000000020000"/>
                <a:sym typeface="Times" panose="00000500000000020000"/>
              </a:defRPr>
            </a:lvl2pPr>
            <a:lvl3pPr marR="0" lvl="2" algn="l" rtl="0">
              <a:spcBef>
                <a:spcPts val="0"/>
              </a:spcBef>
              <a:spcAft>
                <a:spcPts val="0"/>
              </a:spcAft>
              <a:buSzPts val="1400"/>
              <a:buNone/>
              <a:defRPr sz="2400" b="0" i="0" u="none" strike="noStrike" cap="none">
                <a:solidFill>
                  <a:schemeClr val="dk1"/>
                </a:solidFill>
                <a:latin typeface="Times" panose="00000500000000020000"/>
                <a:ea typeface="Times" panose="00000500000000020000"/>
                <a:cs typeface="Times" panose="00000500000000020000"/>
                <a:sym typeface="Times" panose="00000500000000020000"/>
              </a:defRPr>
            </a:lvl3pPr>
            <a:lvl4pPr marR="0" lvl="3" algn="l" rtl="0">
              <a:spcBef>
                <a:spcPts val="0"/>
              </a:spcBef>
              <a:spcAft>
                <a:spcPts val="0"/>
              </a:spcAft>
              <a:buSzPts val="1400"/>
              <a:buNone/>
              <a:defRPr sz="2400" b="0" i="0" u="none" strike="noStrike" cap="none">
                <a:solidFill>
                  <a:schemeClr val="dk1"/>
                </a:solidFill>
                <a:latin typeface="Times" panose="00000500000000020000"/>
                <a:ea typeface="Times" panose="00000500000000020000"/>
                <a:cs typeface="Times" panose="00000500000000020000"/>
                <a:sym typeface="Times" panose="00000500000000020000"/>
              </a:defRPr>
            </a:lvl4pPr>
            <a:lvl5pPr marR="0" lvl="4" algn="l" rtl="0">
              <a:spcBef>
                <a:spcPts val="0"/>
              </a:spcBef>
              <a:spcAft>
                <a:spcPts val="0"/>
              </a:spcAft>
              <a:buSzPts val="1400"/>
              <a:buNone/>
              <a:defRPr sz="2400" b="0" i="0" u="none" strike="noStrike" cap="none">
                <a:solidFill>
                  <a:schemeClr val="dk1"/>
                </a:solidFill>
                <a:latin typeface="Times" panose="00000500000000020000"/>
                <a:ea typeface="Times" panose="00000500000000020000"/>
                <a:cs typeface="Times" panose="00000500000000020000"/>
                <a:sym typeface="Times" panose="00000500000000020000"/>
              </a:defRPr>
            </a:lvl5pPr>
            <a:lvl6pPr marR="0" lvl="5" algn="l" rtl="0">
              <a:spcBef>
                <a:spcPts val="0"/>
              </a:spcBef>
              <a:spcAft>
                <a:spcPts val="0"/>
              </a:spcAft>
              <a:buSzPts val="1400"/>
              <a:buNone/>
              <a:defRPr sz="2400" b="0" i="0" u="none" strike="noStrike" cap="none">
                <a:solidFill>
                  <a:schemeClr val="dk1"/>
                </a:solidFill>
                <a:latin typeface="Times" panose="00000500000000020000"/>
                <a:ea typeface="Times" panose="00000500000000020000"/>
                <a:cs typeface="Times" panose="00000500000000020000"/>
                <a:sym typeface="Times" panose="00000500000000020000"/>
              </a:defRPr>
            </a:lvl6pPr>
            <a:lvl7pPr marR="0" lvl="6" algn="l" rtl="0">
              <a:spcBef>
                <a:spcPts val="0"/>
              </a:spcBef>
              <a:spcAft>
                <a:spcPts val="0"/>
              </a:spcAft>
              <a:buSzPts val="1400"/>
              <a:buNone/>
              <a:defRPr sz="2400" b="0" i="0" u="none" strike="noStrike" cap="none">
                <a:solidFill>
                  <a:schemeClr val="dk1"/>
                </a:solidFill>
                <a:latin typeface="Times" panose="00000500000000020000"/>
                <a:ea typeface="Times" panose="00000500000000020000"/>
                <a:cs typeface="Times" panose="00000500000000020000"/>
                <a:sym typeface="Times" panose="00000500000000020000"/>
              </a:defRPr>
            </a:lvl7pPr>
            <a:lvl8pPr marR="0" lvl="7" algn="l" rtl="0">
              <a:spcBef>
                <a:spcPts val="0"/>
              </a:spcBef>
              <a:spcAft>
                <a:spcPts val="0"/>
              </a:spcAft>
              <a:buSzPts val="1400"/>
              <a:buNone/>
              <a:defRPr sz="2400" b="0" i="0" u="none" strike="noStrike" cap="none">
                <a:solidFill>
                  <a:schemeClr val="dk1"/>
                </a:solidFill>
                <a:latin typeface="Times" panose="00000500000000020000"/>
                <a:ea typeface="Times" panose="00000500000000020000"/>
                <a:cs typeface="Times" panose="00000500000000020000"/>
                <a:sym typeface="Times" panose="00000500000000020000"/>
              </a:defRPr>
            </a:lvl8pPr>
            <a:lvl9pPr marR="0" lvl="8" algn="l" rtl="0">
              <a:spcBef>
                <a:spcPts val="0"/>
              </a:spcBef>
              <a:spcAft>
                <a:spcPts val="0"/>
              </a:spcAft>
              <a:buSzPts val="1400"/>
              <a:buNone/>
              <a:defRPr sz="2400" b="0" i="0" u="none" strike="noStrike" cap="none">
                <a:solidFill>
                  <a:schemeClr val="dk1"/>
                </a:solidFill>
                <a:latin typeface="Times" panose="00000500000000020000"/>
                <a:ea typeface="Times" panose="00000500000000020000"/>
                <a:cs typeface="Times" panose="00000500000000020000"/>
                <a:sym typeface="Times" panose="00000500000000020000"/>
              </a:defRPr>
            </a:lvl9pPr>
          </a:lstStyle>
          <a:p>
            <a:endParaRPr/>
          </a:p>
        </p:txBody>
      </p:sp>
      <p:sp>
        <p:nvSpPr>
          <p:cNvPr id="8" name="Google Shape;8;n"/>
          <p:cNvSpPr txBox="1">
            <a:spLocks noGrp="1"/>
          </p:cNvSpPr>
          <p:nvPr>
            <p:ph type="sldNum" idx="12"/>
          </p:nvPr>
        </p:nvSpPr>
        <p:spPr>
          <a:xfrm>
            <a:off x="3852863" y="9431338"/>
            <a:ext cx="2944812" cy="496887"/>
          </a:xfrm>
          <a:prstGeom prst="rect">
            <a:avLst/>
          </a:prstGeom>
          <a:noFill/>
          <a:ln>
            <a:noFill/>
          </a:ln>
        </p:spPr>
        <p:txBody>
          <a:bodyPr spcFirstLastPara="1" wrap="square" lIns="92125" tIns="46050" rIns="92125" bIns="46050" anchor="b" anchorCtr="0">
            <a:noAutofit/>
          </a:bodyPr>
          <a:lstStyle/>
          <a:p>
            <a:pPr marL="0" marR="0" lvl="0" indent="0" algn="r" rtl="0">
              <a:spcBef>
                <a:spcPts val="0"/>
              </a:spcBef>
              <a:spcAft>
                <a:spcPts val="0"/>
              </a:spcAft>
              <a:buNone/>
            </a:pPr>
            <a:fld id="{00000000-1234-1234-1234-123412341234}" type="slidenum">
              <a:rPr lang="en-US" altLang="ja-JP" sz="1200" b="0" i="0" u="none" strike="noStrike" cap="none">
                <a:solidFill>
                  <a:schemeClr val="dk1"/>
                </a:solidFill>
                <a:latin typeface="Times" panose="00000500000000020000"/>
                <a:ea typeface="Times" panose="00000500000000020000"/>
                <a:cs typeface="Times" panose="00000500000000020000"/>
                <a:sym typeface="Times" panose="00000500000000020000"/>
              </a:rPr>
              <a:t>‹#›</a:t>
            </a:fld>
            <a:endParaRPr sz="1200" b="0" i="0" u="none" strike="noStrike" cap="none">
              <a:solidFill>
                <a:schemeClr val="dk1"/>
              </a:solidFill>
              <a:latin typeface="Times" panose="00000500000000020000"/>
              <a:ea typeface="Times" panose="00000500000000020000"/>
              <a:cs typeface="Times" panose="00000500000000020000"/>
              <a:sym typeface="Times" panose="0000050000000002000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906463" y="4716463"/>
            <a:ext cx="4984750" cy="4467225"/>
          </a:xfrm>
          <a:prstGeom prst="rect">
            <a:avLst/>
          </a:prstGeom>
        </p:spPr>
        <p:txBody>
          <a:bodyPr spcFirstLastPara="1" wrap="square" lIns="92125" tIns="46050" rIns="92125" bIns="46050" anchor="t" anchorCtr="0">
            <a:noAutofit/>
          </a:bodyPr>
          <a:lstStyle/>
          <a:p>
            <a:pPr marL="0" lvl="0" indent="0" algn="l" rtl="0">
              <a:spcBef>
                <a:spcPts val="360"/>
              </a:spcBef>
              <a:spcAft>
                <a:spcPts val="0"/>
              </a:spcAft>
              <a:buNone/>
            </a:pPr>
            <a:endParaRPr/>
          </a:p>
        </p:txBody>
      </p:sp>
      <p:sp>
        <p:nvSpPr>
          <p:cNvPr id="82" name="Google Shape;82;p1: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ja-JP" sz="1200" b="0" i="0" u="none" strike="noStrike" cap="none" smtClean="0">
                <a:solidFill>
                  <a:schemeClr val="dk1"/>
                </a:solidFill>
                <a:latin typeface="Times" panose="00000500000000020000"/>
                <a:ea typeface="Times" panose="00000500000000020000"/>
                <a:cs typeface="Times" panose="00000500000000020000"/>
                <a:sym typeface="Times" panose="00000500000000020000"/>
              </a:rPr>
              <a:t>2</a:t>
            </a:fld>
            <a:endParaRPr lang="ja-JP" altLang="en-US" sz="1200" b="0" i="0" u="none" strike="noStrike" cap="none">
              <a:solidFill>
                <a:schemeClr val="dk1"/>
              </a:solidFill>
              <a:latin typeface="Times" panose="00000500000000020000"/>
              <a:ea typeface="Times" panose="00000500000000020000"/>
              <a:cs typeface="Times" panose="00000500000000020000"/>
              <a:sym typeface="Times" panose="0000050000000002000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ja-JP" sz="1200" b="0" i="0" u="none" strike="noStrike" cap="none" smtClean="0">
                <a:solidFill>
                  <a:schemeClr val="dk1"/>
                </a:solidFill>
                <a:latin typeface="Times" panose="00000500000000020000"/>
                <a:ea typeface="Times" panose="00000500000000020000"/>
                <a:cs typeface="Times" panose="00000500000000020000"/>
                <a:sym typeface="Times" panose="00000500000000020000"/>
              </a:rPr>
              <a:t>4</a:t>
            </a:fld>
            <a:endParaRPr lang="ja-JP" altLang="en-US" sz="1200" b="0" i="0" u="none" strike="noStrike" cap="none">
              <a:solidFill>
                <a:schemeClr val="dk1"/>
              </a:solidFill>
              <a:latin typeface="Times" panose="00000500000000020000"/>
              <a:ea typeface="Times" panose="00000500000000020000"/>
              <a:cs typeface="Times" panose="00000500000000020000"/>
              <a:sym typeface="Times" panose="0000050000000002000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従来と比較した方が分かりやすい</a:t>
            </a:r>
            <a:endParaRPr kumimoji="1" lang="en-US" altLang="ja-JP" dirty="0"/>
          </a:p>
          <a:p>
            <a:r>
              <a:rPr kumimoji="1" lang="ja-JP" altLang="en-US" dirty="0"/>
              <a:t>関連研究で何が出来ていないのか</a:t>
            </a:r>
          </a:p>
        </p:txBody>
      </p:sp>
      <p:sp>
        <p:nvSpPr>
          <p:cNvPr id="4" name="スライド番号プレースホルダー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ja-JP" sz="1200" b="0" i="0" u="none" strike="noStrike" cap="none" smtClean="0">
                <a:solidFill>
                  <a:schemeClr val="dk1"/>
                </a:solidFill>
                <a:latin typeface="Times" panose="00000500000000020000"/>
                <a:ea typeface="Times" panose="00000500000000020000"/>
                <a:cs typeface="Times" panose="00000500000000020000"/>
                <a:sym typeface="Times" panose="00000500000000020000"/>
              </a:rPr>
              <a:t>5</a:t>
            </a:fld>
            <a:endParaRPr lang="ja-JP" altLang="en-US" sz="1200" b="0" i="0" u="none" strike="noStrike" cap="none">
              <a:solidFill>
                <a:schemeClr val="dk1"/>
              </a:solidFill>
              <a:latin typeface="Times" panose="00000500000000020000"/>
              <a:ea typeface="Times" panose="00000500000000020000"/>
              <a:cs typeface="Times" panose="00000500000000020000"/>
              <a:sym typeface="Times" panose="0000050000000002000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ja-JP" sz="1200" b="0" i="0" u="none" strike="noStrike" cap="none" smtClean="0">
                <a:solidFill>
                  <a:schemeClr val="dk1"/>
                </a:solidFill>
                <a:latin typeface="Times" panose="00000500000000020000"/>
                <a:ea typeface="Times" panose="00000500000000020000"/>
                <a:cs typeface="Times" panose="00000500000000020000"/>
                <a:sym typeface="Times" panose="00000500000000020000"/>
              </a:rPr>
              <a:t>7</a:t>
            </a:fld>
            <a:endParaRPr lang="ja-JP" altLang="en-US" sz="1200" b="0" i="0" u="none" strike="noStrike" cap="none">
              <a:solidFill>
                <a:schemeClr val="dk1"/>
              </a:solidFill>
              <a:latin typeface="Times" panose="00000500000000020000"/>
              <a:ea typeface="Times" panose="00000500000000020000"/>
              <a:cs typeface="Times" panose="00000500000000020000"/>
              <a:sym typeface="Times" panose="0000050000000002000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フォーク発生時のブロック投票←説明不足感</a:t>
            </a:r>
          </a:p>
        </p:txBody>
      </p:sp>
      <p:sp>
        <p:nvSpPr>
          <p:cNvPr id="4" name="スライド番号プレースホルダー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ja-JP" sz="1200" b="0" i="0" u="none" strike="noStrike" cap="none" smtClean="0">
                <a:solidFill>
                  <a:schemeClr val="dk1"/>
                </a:solidFill>
                <a:latin typeface="Times" panose="00000500000000020000"/>
                <a:ea typeface="Times" panose="00000500000000020000"/>
                <a:cs typeface="Times" panose="00000500000000020000"/>
                <a:sym typeface="Times" panose="00000500000000020000"/>
              </a:rPr>
              <a:t>8</a:t>
            </a:fld>
            <a:endParaRPr lang="ja-JP" altLang="en-US" sz="1200" b="0" i="0" u="none" strike="noStrike" cap="none">
              <a:solidFill>
                <a:schemeClr val="dk1"/>
              </a:solidFill>
              <a:latin typeface="Times" panose="00000500000000020000"/>
              <a:ea typeface="Times" panose="00000500000000020000"/>
              <a:cs typeface="Times" panose="00000500000000020000"/>
              <a:sym typeface="Times" panose="0000050000000002000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高ステークバリデータが多く存在し新規バリデータの投票先が分散→特定のユーザが持つバリデータに投票が集中しない</a:t>
            </a:r>
            <a:endParaRPr kumimoji="1" lang="en-US" altLang="ja-JP" dirty="0"/>
          </a:p>
          <a:p>
            <a:r>
              <a:rPr kumimoji="1" lang="ja-JP" altLang="en-US" dirty="0"/>
              <a:t>新規バリデータがフォーク発生時ブロックを制し絵することが多く、投票先が分散</a:t>
            </a:r>
            <a:endParaRPr kumimoji="1" lang="en-US" altLang="ja-JP" dirty="0"/>
          </a:p>
          <a:p>
            <a:r>
              <a:rPr kumimoji="1" lang="ja-JP" altLang="en-US" dirty="0"/>
              <a:t>高ステークバリデータと新規バリデータが同時に存在する状況→クラスタリングの特徴量であるブロック生成数の少ない新規バリデータが一定数存在し高ステークバリデータがシナリオ</a:t>
            </a:r>
            <a:r>
              <a:rPr kumimoji="1" lang="en-US" altLang="ja-JP" dirty="0"/>
              <a:t>A</a:t>
            </a:r>
            <a:r>
              <a:rPr kumimoji="1" lang="ja-JP" altLang="en-US" dirty="0"/>
              <a:t>より少ない。特定の高ステークバリデータに投票先が集中し投票の偏りが発生し誤検知</a:t>
            </a:r>
            <a:endParaRPr kumimoji="1" lang="en-US" altLang="ja-JP" dirty="0"/>
          </a:p>
        </p:txBody>
      </p:sp>
      <p:sp>
        <p:nvSpPr>
          <p:cNvPr id="4" name="スライド番号プレースホルダー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ja-JP" sz="1200" b="0" i="0" u="none" strike="noStrike" cap="none" smtClean="0">
                <a:solidFill>
                  <a:schemeClr val="dk1"/>
                </a:solidFill>
                <a:latin typeface="Times" panose="00000500000000020000"/>
                <a:ea typeface="Times" panose="00000500000000020000"/>
                <a:cs typeface="Times" panose="00000500000000020000"/>
                <a:sym typeface="Times" panose="00000500000000020000"/>
              </a:rPr>
              <a:t>10</a:t>
            </a:fld>
            <a:endParaRPr lang="ja-JP" altLang="en-US" sz="1200" b="0" i="0" u="none" strike="noStrike" cap="none">
              <a:solidFill>
                <a:schemeClr val="dk1"/>
              </a:solidFill>
              <a:latin typeface="Times" panose="00000500000000020000"/>
              <a:ea typeface="Times" panose="00000500000000020000"/>
              <a:cs typeface="Times" panose="00000500000000020000"/>
              <a:sym typeface="Times" panose="0000050000000002000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ステーク量に反比例するように調整</a:t>
            </a:r>
          </a:p>
        </p:txBody>
      </p:sp>
      <p:sp>
        <p:nvSpPr>
          <p:cNvPr id="4" name="スライド番号プレースホルダー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ja-JP" sz="1200" b="0" i="0" u="none" strike="noStrike" cap="none" smtClean="0">
                <a:solidFill>
                  <a:schemeClr val="dk1"/>
                </a:solidFill>
                <a:latin typeface="Times" panose="00000500000000020000"/>
                <a:ea typeface="Times" panose="00000500000000020000"/>
                <a:cs typeface="Times" panose="00000500000000020000"/>
                <a:sym typeface="Times" panose="00000500000000020000"/>
              </a:rPr>
              <a:t>21</a:t>
            </a:fld>
            <a:endParaRPr lang="ja-JP" altLang="en-US" sz="1200" b="0" i="0" u="none" strike="noStrike" cap="none">
              <a:solidFill>
                <a:schemeClr val="dk1"/>
              </a:solidFill>
              <a:latin typeface="Times" panose="00000500000000020000"/>
              <a:ea typeface="Times" panose="00000500000000020000"/>
              <a:cs typeface="Times" panose="00000500000000020000"/>
              <a:sym typeface="Times" panose="0000050000000002000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タイトル スライド" type="title">
  <p:cSld name="TITLE">
    <p:spTree>
      <p:nvGrpSpPr>
        <p:cNvPr id="1" name="Shape 18"/>
        <p:cNvGrpSpPr/>
        <p:nvPr/>
      </p:nvGrpSpPr>
      <p:grpSpPr>
        <a:xfrm>
          <a:off x="0" y="0"/>
          <a:ext cx="0" cy="0"/>
          <a:chOff x="0" y="0"/>
          <a:chExt cx="0" cy="0"/>
        </a:xfrm>
      </p:grpSpPr>
      <p:sp>
        <p:nvSpPr>
          <p:cNvPr id="19" name="Google Shape;19;p6"/>
          <p:cNvSpPr/>
          <p:nvPr/>
        </p:nvSpPr>
        <p:spPr>
          <a:xfrm>
            <a:off x="7620000" y="47625"/>
            <a:ext cx="1487488" cy="33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00" b="1" i="0" u="none" strike="noStrike" cap="none">
                <a:solidFill>
                  <a:schemeClr val="lt1"/>
                </a:solidFill>
                <a:latin typeface="Arial" panose="020B0604020202090204"/>
                <a:ea typeface="Arial" panose="020B0604020202090204"/>
                <a:cs typeface="Arial" panose="020B0604020202090204"/>
                <a:sym typeface="Arial" panose="020B0604020202090204"/>
              </a:rPr>
              <a:t>www.***.co.jp</a:t>
            </a:r>
          </a:p>
        </p:txBody>
      </p:sp>
      <p:sp>
        <p:nvSpPr>
          <p:cNvPr id="20" name="Google Shape;20;p6"/>
          <p:cNvSpPr/>
          <p:nvPr/>
        </p:nvSpPr>
        <p:spPr>
          <a:xfrm>
            <a:off x="0" y="762000"/>
            <a:ext cx="9144000" cy="76200"/>
          </a:xfrm>
          <a:prstGeom prst="rect">
            <a:avLst/>
          </a:prstGeom>
          <a:gradFill>
            <a:gsLst>
              <a:gs pos="0">
                <a:srgbClr val="99FF33"/>
              </a:gs>
              <a:gs pos="100000">
                <a:srgbClr val="477618"/>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0" i="0" u="none" strike="noStrike" cap="none">
              <a:solidFill>
                <a:schemeClr val="dk1"/>
              </a:solidFill>
              <a:latin typeface="Times" panose="00000500000000020000"/>
              <a:ea typeface="Times" panose="00000500000000020000"/>
              <a:cs typeface="Times" panose="00000500000000020000"/>
              <a:sym typeface="Times" panose="00000500000000020000"/>
            </a:endParaRPr>
          </a:p>
        </p:txBody>
      </p:sp>
      <p:sp>
        <p:nvSpPr>
          <p:cNvPr id="21" name="Google Shape;21;p6"/>
          <p:cNvSpPr/>
          <p:nvPr/>
        </p:nvSpPr>
        <p:spPr>
          <a:xfrm>
            <a:off x="61913" y="47625"/>
            <a:ext cx="1157287" cy="33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00" b="1" i="0" u="none" strike="noStrike" cap="none">
                <a:solidFill>
                  <a:schemeClr val="lt1"/>
                </a:solidFill>
                <a:latin typeface="Arial" panose="020B0604020202090204"/>
                <a:ea typeface="Arial" panose="020B0604020202090204"/>
                <a:cs typeface="Arial" panose="020B0604020202090204"/>
                <a:sym typeface="Arial" panose="020B0604020202090204"/>
              </a:rPr>
              <a:t>会社名など</a:t>
            </a:r>
          </a:p>
        </p:txBody>
      </p:sp>
      <p:sp>
        <p:nvSpPr>
          <p:cNvPr id="22" name="Google Shape;22;p6"/>
          <p:cNvSpPr txBox="1">
            <a:spLocks noGrp="1"/>
          </p:cNvSpPr>
          <p:nvPr>
            <p:ph type="ctrTitle"/>
          </p:nvPr>
        </p:nvSpPr>
        <p:spPr>
          <a:xfrm>
            <a:off x="914400" y="2133600"/>
            <a:ext cx="73152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6"/>
          <p:cNvSpPr txBox="1">
            <a:spLocks noGrp="1"/>
          </p:cNvSpPr>
          <p:nvPr>
            <p:ph type="subTitle" idx="1"/>
          </p:nvPr>
        </p:nvSpPr>
        <p:spPr>
          <a:xfrm>
            <a:off x="914400" y="4267200"/>
            <a:ext cx="7315200" cy="609600"/>
          </a:xfrm>
          <a:prstGeom prst="rect">
            <a:avLst/>
          </a:prstGeom>
          <a:noFill/>
          <a:ln>
            <a:noFill/>
          </a:ln>
        </p:spPr>
        <p:txBody>
          <a:bodyPr spcFirstLastPara="1" wrap="square" lIns="91425" tIns="45700" rIns="91425" bIns="45700" anchor="t" anchorCtr="0">
            <a:noAutofit/>
          </a:bodyPr>
          <a:lstStyle>
            <a:lvl1pPr lvl="0" algn="ctr">
              <a:spcBef>
                <a:spcPts val="400"/>
              </a:spcBef>
              <a:spcAft>
                <a:spcPts val="0"/>
              </a:spcAft>
              <a:buSzPts val="2000"/>
              <a:buChar char="■"/>
              <a:defRPr/>
            </a:lvl1pPr>
            <a:lvl2pPr lvl="1" algn="l">
              <a:spcBef>
                <a:spcPts val="360"/>
              </a:spcBef>
              <a:spcAft>
                <a:spcPts val="0"/>
              </a:spcAft>
              <a:buSzPts val="1800"/>
              <a:buChar char="■"/>
              <a:defRPr/>
            </a:lvl2pPr>
            <a:lvl3pPr lvl="2" algn="l">
              <a:spcBef>
                <a:spcPts val="360"/>
              </a:spcBef>
              <a:spcAft>
                <a:spcPts val="0"/>
              </a:spcAft>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24" name="Google Shape;24;p6"/>
          <p:cNvSpPr txBox="1">
            <a:spLocks noGrp="1"/>
          </p:cNvSpPr>
          <p:nvPr>
            <p:ph type="dt" idx="10"/>
          </p:nvPr>
        </p:nvSpPr>
        <p:spPr>
          <a:xfrm>
            <a:off x="914400" y="6553200"/>
            <a:ext cx="1752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6"/>
          <p:cNvSpPr txBox="1">
            <a:spLocks noGrp="1"/>
          </p:cNvSpPr>
          <p:nvPr>
            <p:ph type="ftr" idx="11"/>
          </p:nvPr>
        </p:nvSpPr>
        <p:spPr>
          <a:xfrm>
            <a:off x="3240088" y="6553200"/>
            <a:ext cx="2663825" cy="4572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400" b="0" i="0" u="none" strike="noStrike" cap="none">
                <a:solidFill>
                  <a:schemeClr val="dk1"/>
                </a:solidFill>
                <a:latin typeface="ＭＳ Ｐゴシック"/>
                <a:ea typeface="ＭＳ Ｐゴシック"/>
                <a:cs typeface="ＭＳ Ｐゴシック"/>
                <a:sym typeface="ＭＳ Ｐゴシック"/>
              </a:defRPr>
            </a:lvl1pPr>
            <a:lvl2pPr marR="0" lvl="1" algn="l" rtl="0">
              <a:spcBef>
                <a:spcPts val="0"/>
              </a:spcBef>
              <a:spcAft>
                <a:spcPts val="0"/>
              </a:spcAft>
              <a:buSzPts val="1400"/>
              <a:buNone/>
              <a:defRPr sz="2400" b="0" i="0" u="none" strike="noStrike" cap="none">
                <a:solidFill>
                  <a:schemeClr val="dk1"/>
                </a:solidFill>
                <a:latin typeface="Times" panose="00000500000000020000"/>
                <a:ea typeface="Times" panose="00000500000000020000"/>
                <a:cs typeface="Times" panose="00000500000000020000"/>
                <a:sym typeface="Times" panose="00000500000000020000"/>
              </a:defRPr>
            </a:lvl2pPr>
            <a:lvl3pPr marR="0" lvl="2" algn="l" rtl="0">
              <a:spcBef>
                <a:spcPts val="0"/>
              </a:spcBef>
              <a:spcAft>
                <a:spcPts val="0"/>
              </a:spcAft>
              <a:buSzPts val="1400"/>
              <a:buNone/>
              <a:defRPr sz="2400" b="0" i="0" u="none" strike="noStrike" cap="none">
                <a:solidFill>
                  <a:schemeClr val="dk1"/>
                </a:solidFill>
                <a:latin typeface="Times" panose="00000500000000020000"/>
                <a:ea typeface="Times" panose="00000500000000020000"/>
                <a:cs typeface="Times" panose="00000500000000020000"/>
                <a:sym typeface="Times" panose="00000500000000020000"/>
              </a:defRPr>
            </a:lvl3pPr>
            <a:lvl4pPr marR="0" lvl="3" algn="l" rtl="0">
              <a:spcBef>
                <a:spcPts val="0"/>
              </a:spcBef>
              <a:spcAft>
                <a:spcPts val="0"/>
              </a:spcAft>
              <a:buSzPts val="1400"/>
              <a:buNone/>
              <a:defRPr sz="2400" b="0" i="0" u="none" strike="noStrike" cap="none">
                <a:solidFill>
                  <a:schemeClr val="dk1"/>
                </a:solidFill>
                <a:latin typeface="Times" panose="00000500000000020000"/>
                <a:ea typeface="Times" panose="00000500000000020000"/>
                <a:cs typeface="Times" panose="00000500000000020000"/>
                <a:sym typeface="Times" panose="00000500000000020000"/>
              </a:defRPr>
            </a:lvl4pPr>
            <a:lvl5pPr marR="0" lvl="4" algn="l" rtl="0">
              <a:spcBef>
                <a:spcPts val="0"/>
              </a:spcBef>
              <a:spcAft>
                <a:spcPts val="0"/>
              </a:spcAft>
              <a:buSzPts val="1400"/>
              <a:buNone/>
              <a:defRPr sz="2400" b="0" i="0" u="none" strike="noStrike" cap="none">
                <a:solidFill>
                  <a:schemeClr val="dk1"/>
                </a:solidFill>
                <a:latin typeface="Times" panose="00000500000000020000"/>
                <a:ea typeface="Times" panose="00000500000000020000"/>
                <a:cs typeface="Times" panose="00000500000000020000"/>
                <a:sym typeface="Times" panose="00000500000000020000"/>
              </a:defRPr>
            </a:lvl5pPr>
            <a:lvl6pPr marR="0" lvl="5" algn="l" rtl="0">
              <a:spcBef>
                <a:spcPts val="0"/>
              </a:spcBef>
              <a:spcAft>
                <a:spcPts val="0"/>
              </a:spcAft>
              <a:buSzPts val="1400"/>
              <a:buNone/>
              <a:defRPr sz="2400" b="0" i="0" u="none" strike="noStrike" cap="none">
                <a:solidFill>
                  <a:schemeClr val="dk1"/>
                </a:solidFill>
                <a:latin typeface="Times" panose="00000500000000020000"/>
                <a:ea typeface="Times" panose="00000500000000020000"/>
                <a:cs typeface="Times" panose="00000500000000020000"/>
                <a:sym typeface="Times" panose="00000500000000020000"/>
              </a:defRPr>
            </a:lvl6pPr>
            <a:lvl7pPr marR="0" lvl="6" algn="l" rtl="0">
              <a:spcBef>
                <a:spcPts val="0"/>
              </a:spcBef>
              <a:spcAft>
                <a:spcPts val="0"/>
              </a:spcAft>
              <a:buSzPts val="1400"/>
              <a:buNone/>
              <a:defRPr sz="2400" b="0" i="0" u="none" strike="noStrike" cap="none">
                <a:solidFill>
                  <a:schemeClr val="dk1"/>
                </a:solidFill>
                <a:latin typeface="Times" panose="00000500000000020000"/>
                <a:ea typeface="Times" panose="00000500000000020000"/>
                <a:cs typeface="Times" panose="00000500000000020000"/>
                <a:sym typeface="Times" panose="00000500000000020000"/>
              </a:defRPr>
            </a:lvl7pPr>
            <a:lvl8pPr marR="0" lvl="7" algn="l" rtl="0">
              <a:spcBef>
                <a:spcPts val="0"/>
              </a:spcBef>
              <a:spcAft>
                <a:spcPts val="0"/>
              </a:spcAft>
              <a:buSzPts val="1400"/>
              <a:buNone/>
              <a:defRPr sz="2400" b="0" i="0" u="none" strike="noStrike" cap="none">
                <a:solidFill>
                  <a:schemeClr val="dk1"/>
                </a:solidFill>
                <a:latin typeface="Times" panose="00000500000000020000"/>
                <a:ea typeface="Times" panose="00000500000000020000"/>
                <a:cs typeface="Times" panose="00000500000000020000"/>
                <a:sym typeface="Times" panose="00000500000000020000"/>
              </a:defRPr>
            </a:lvl8pPr>
            <a:lvl9pPr marR="0" lvl="8" algn="l" rtl="0">
              <a:spcBef>
                <a:spcPts val="0"/>
              </a:spcBef>
              <a:spcAft>
                <a:spcPts val="0"/>
              </a:spcAft>
              <a:buSzPts val="1400"/>
              <a:buNone/>
              <a:defRPr sz="2400" b="0" i="0" u="none" strike="noStrike" cap="none">
                <a:solidFill>
                  <a:schemeClr val="dk1"/>
                </a:solidFill>
                <a:latin typeface="Times" panose="00000500000000020000"/>
                <a:ea typeface="Times" panose="00000500000000020000"/>
                <a:cs typeface="Times" panose="00000500000000020000"/>
                <a:sym typeface="Times" panose="00000500000000020000"/>
              </a:defRPr>
            </a:lvl9pPr>
          </a:lstStyle>
          <a:p>
            <a:endParaRPr/>
          </a:p>
        </p:txBody>
      </p:sp>
      <p:sp>
        <p:nvSpPr>
          <p:cNvPr id="26" name="Google Shape;26;p6"/>
          <p:cNvSpPr txBox="1">
            <a:spLocks noGrp="1"/>
          </p:cNvSpPr>
          <p:nvPr>
            <p:ph type="sldNum" idx="12"/>
          </p:nvPr>
        </p:nvSpPr>
        <p:spPr>
          <a:xfrm>
            <a:off x="7354888" y="6553200"/>
            <a:ext cx="17526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1pPr>
            <a:lvl2pPr marL="0" marR="0" lvl="1"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2pPr>
            <a:lvl3pPr marL="0" marR="0" lvl="2"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3pPr>
            <a:lvl4pPr marL="0" marR="0" lvl="3"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4pPr>
            <a:lvl5pPr marL="0" marR="0" lvl="4"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5pPr>
            <a:lvl6pPr marL="0" marR="0" lvl="5"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6pPr>
            <a:lvl7pPr marL="0" marR="0" lvl="6"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7pPr>
            <a:lvl8pPr marL="0" marR="0" lvl="7"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8pPr>
            <a:lvl9pPr marL="0" marR="0" lvl="8"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9pPr>
          </a:lstStyle>
          <a:p>
            <a:pPr marL="0" lvl="0" indent="0" algn="r" rtl="0">
              <a:spcBef>
                <a:spcPts val="0"/>
              </a:spcBef>
              <a:spcAft>
                <a:spcPts val="0"/>
              </a:spcAft>
              <a:buNone/>
            </a:pPr>
            <a:fld id="{00000000-1234-1234-1234-123412341234}" type="slidenum">
              <a:rPr lang="en-US" altLang="ja-JP"/>
              <a:t>‹#›</a:t>
            </a:fld>
            <a:endParaRPr 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タイトルと&#10;縦書きテキスト" type="vertTx">
  <p:cSld name="VERTICAL_TEXT">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81000" y="65088"/>
            <a:ext cx="7848600" cy="533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5"/>
          <p:cNvSpPr txBox="1">
            <a:spLocks noGrp="1"/>
          </p:cNvSpPr>
          <p:nvPr>
            <p:ph type="body" idx="1"/>
          </p:nvPr>
        </p:nvSpPr>
        <p:spPr>
          <a:xfrm rot="5400000">
            <a:off x="1724025" y="-638175"/>
            <a:ext cx="5695950" cy="83820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5"/>
          <p:cNvSpPr txBox="1">
            <a:spLocks noGrp="1"/>
          </p:cNvSpPr>
          <p:nvPr>
            <p:ph type="dt" idx="10"/>
          </p:nvPr>
        </p:nvSpPr>
        <p:spPr>
          <a:xfrm>
            <a:off x="0" y="6357938"/>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5"/>
          <p:cNvSpPr txBox="1">
            <a:spLocks noGrp="1"/>
          </p:cNvSpPr>
          <p:nvPr>
            <p:ph type="sldNum" idx="12"/>
          </p:nvPr>
        </p:nvSpPr>
        <p:spPr>
          <a:xfrm>
            <a:off x="7239000" y="6329363"/>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1pPr>
            <a:lvl2pPr marL="0" marR="0" lvl="1"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2pPr>
            <a:lvl3pPr marL="0" marR="0" lvl="2"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3pPr>
            <a:lvl4pPr marL="0" marR="0" lvl="3"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4pPr>
            <a:lvl5pPr marL="0" marR="0" lvl="4"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5pPr>
            <a:lvl6pPr marL="0" marR="0" lvl="5"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6pPr>
            <a:lvl7pPr marL="0" marR="0" lvl="6"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7pPr>
            <a:lvl8pPr marL="0" marR="0" lvl="7"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8pPr>
            <a:lvl9pPr marL="0" marR="0" lvl="8"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9pPr>
          </a:lstStyle>
          <a:p>
            <a:pPr marL="0" lvl="0" indent="0" algn="r" rtl="0">
              <a:spcBef>
                <a:spcPts val="0"/>
              </a:spcBef>
              <a:spcAft>
                <a:spcPts val="0"/>
              </a:spcAft>
              <a:buNone/>
            </a:pPr>
            <a:fld id="{00000000-1234-1234-1234-123412341234}" type="slidenum">
              <a:rPr lang="en-US" altLang="ja-JP"/>
              <a:t>‹#›</a:t>
            </a:fld>
            <a:endParaRPr 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rot="5400000">
            <a:off x="4743450" y="2381250"/>
            <a:ext cx="5943600" cy="20955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6"/>
          <p:cNvSpPr txBox="1">
            <a:spLocks noGrp="1"/>
          </p:cNvSpPr>
          <p:nvPr>
            <p:ph type="body" idx="1"/>
          </p:nvPr>
        </p:nvSpPr>
        <p:spPr>
          <a:xfrm rot="5400000">
            <a:off x="476250" y="361950"/>
            <a:ext cx="5943600" cy="61341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6"/>
          <p:cNvSpPr txBox="1">
            <a:spLocks noGrp="1"/>
          </p:cNvSpPr>
          <p:nvPr>
            <p:ph type="dt" idx="10"/>
          </p:nvPr>
        </p:nvSpPr>
        <p:spPr>
          <a:xfrm>
            <a:off x="0" y="6357938"/>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6"/>
          <p:cNvSpPr txBox="1">
            <a:spLocks noGrp="1"/>
          </p:cNvSpPr>
          <p:nvPr>
            <p:ph type="sldNum" idx="12"/>
          </p:nvPr>
        </p:nvSpPr>
        <p:spPr>
          <a:xfrm>
            <a:off x="7239000" y="6329363"/>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1pPr>
            <a:lvl2pPr marL="0" marR="0" lvl="1"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2pPr>
            <a:lvl3pPr marL="0" marR="0" lvl="2"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3pPr>
            <a:lvl4pPr marL="0" marR="0" lvl="3"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4pPr>
            <a:lvl5pPr marL="0" marR="0" lvl="4"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5pPr>
            <a:lvl6pPr marL="0" marR="0" lvl="5"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6pPr>
            <a:lvl7pPr marL="0" marR="0" lvl="6"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7pPr>
            <a:lvl8pPr marL="0" marR="0" lvl="7"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8pPr>
            <a:lvl9pPr marL="0" marR="0" lvl="8"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9pPr>
          </a:lstStyle>
          <a:p>
            <a:pPr marL="0" lvl="0" indent="0" algn="r" rtl="0">
              <a:spcBef>
                <a:spcPts val="0"/>
              </a:spcBef>
              <a:spcAft>
                <a:spcPts val="0"/>
              </a:spcAft>
              <a:buNone/>
            </a:pPr>
            <a:fld id="{00000000-1234-1234-1234-123412341234}" type="slidenum">
              <a:rPr lang="en-US" altLang="ja-JP"/>
              <a:t>‹#›</a:t>
            </a:fld>
            <a:endParaRPr 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381000" y="65088"/>
            <a:ext cx="7848600" cy="533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7"/>
          <p:cNvSpPr txBox="1">
            <a:spLocks noGrp="1"/>
          </p:cNvSpPr>
          <p:nvPr>
            <p:ph type="body" idx="1"/>
          </p:nvPr>
        </p:nvSpPr>
        <p:spPr>
          <a:xfrm>
            <a:off x="381000" y="704850"/>
            <a:ext cx="8382000" cy="5695950"/>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Font typeface="Noto Sans Symbols"/>
              <a:buChar char="■"/>
              <a:defRPr sz="2400">
                <a:latin typeface="ＭＳ Ｐゴシック"/>
                <a:ea typeface="ＭＳ Ｐゴシック"/>
                <a:cs typeface="ＭＳ Ｐゴシック"/>
                <a:sym typeface="ＭＳ Ｐゴシック"/>
              </a:defRPr>
            </a:lvl1pPr>
            <a:lvl2pPr marL="914400" lvl="1" indent="-368300" algn="l">
              <a:spcBef>
                <a:spcPts val="440"/>
              </a:spcBef>
              <a:spcAft>
                <a:spcPts val="0"/>
              </a:spcAft>
              <a:buSzPts val="2200"/>
              <a:buFont typeface="Noto Sans Symbols"/>
              <a:buChar char="■"/>
              <a:defRPr sz="2200">
                <a:latin typeface="ＭＳ Ｐゴシック"/>
                <a:ea typeface="ＭＳ Ｐゴシック"/>
                <a:cs typeface="ＭＳ Ｐゴシック"/>
                <a:sym typeface="ＭＳ Ｐゴシック"/>
              </a:defRPr>
            </a:lvl2pPr>
            <a:lvl3pPr marL="1371600" lvl="2" indent="-355600" algn="l">
              <a:spcBef>
                <a:spcPts val="400"/>
              </a:spcBef>
              <a:spcAft>
                <a:spcPts val="0"/>
              </a:spcAft>
              <a:buSzPts val="2000"/>
              <a:buFont typeface="Noto Sans Symbols"/>
              <a:buChar char="■"/>
              <a:defRPr sz="2000">
                <a:latin typeface="ＭＳ Ｐゴシック"/>
                <a:ea typeface="ＭＳ Ｐゴシック"/>
                <a:cs typeface="ＭＳ Ｐゴシック"/>
                <a:sym typeface="ＭＳ Ｐゴシック"/>
              </a:defRPr>
            </a:lvl3pPr>
            <a:lvl4pPr marL="1828800" lvl="3" indent="-342900" algn="l">
              <a:spcBef>
                <a:spcPts val="360"/>
              </a:spcBef>
              <a:spcAft>
                <a:spcPts val="0"/>
              </a:spcAft>
              <a:buClr>
                <a:schemeClr val="dk1"/>
              </a:buClr>
              <a:buSzPts val="1800"/>
              <a:buFont typeface="Noto Sans Symbols"/>
              <a:buChar char="■"/>
              <a:defRPr sz="1800">
                <a:latin typeface="ＭＳ Ｐゴシック"/>
                <a:ea typeface="ＭＳ Ｐゴシック"/>
                <a:cs typeface="ＭＳ Ｐゴシック"/>
                <a:sym typeface="ＭＳ Ｐゴシック"/>
              </a:defRPr>
            </a:lvl4pPr>
            <a:lvl5pPr marL="2286000" lvl="4" indent="-330200" algn="l">
              <a:spcBef>
                <a:spcPts val="320"/>
              </a:spcBef>
              <a:spcAft>
                <a:spcPts val="0"/>
              </a:spcAft>
              <a:buClr>
                <a:schemeClr val="dk1"/>
              </a:buClr>
              <a:buSzPts val="1600"/>
              <a:buFont typeface="Noto Sans Symbols"/>
              <a:buChar char="■"/>
              <a:defRPr sz="1600">
                <a:latin typeface="ＭＳ Ｐゴシック"/>
                <a:ea typeface="ＭＳ Ｐゴシック"/>
                <a:cs typeface="ＭＳ Ｐゴシック"/>
                <a:sym typeface="ＭＳ Ｐゴシック"/>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7"/>
          <p:cNvSpPr txBox="1">
            <a:spLocks noGrp="1"/>
          </p:cNvSpPr>
          <p:nvPr>
            <p:ph type="dt" idx="10"/>
          </p:nvPr>
        </p:nvSpPr>
        <p:spPr>
          <a:xfrm>
            <a:off x="0" y="6357938"/>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7"/>
          <p:cNvSpPr txBox="1">
            <a:spLocks noGrp="1"/>
          </p:cNvSpPr>
          <p:nvPr>
            <p:ph type="sldNum" idx="12"/>
          </p:nvPr>
        </p:nvSpPr>
        <p:spPr>
          <a:xfrm>
            <a:off x="7239000" y="6329363"/>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1pPr>
            <a:lvl2pPr marL="0" marR="0" lvl="1"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2pPr>
            <a:lvl3pPr marL="0" marR="0" lvl="2"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3pPr>
            <a:lvl4pPr marL="0" marR="0" lvl="3"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4pPr>
            <a:lvl5pPr marL="0" marR="0" lvl="4"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5pPr>
            <a:lvl6pPr marL="0" marR="0" lvl="5"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6pPr>
            <a:lvl7pPr marL="0" marR="0" lvl="6"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7pPr>
            <a:lvl8pPr marL="0" marR="0" lvl="7"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8pPr>
            <a:lvl9pPr marL="0" marR="0" lvl="8"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9pPr>
          </a:lstStyle>
          <a:p>
            <a:pPr marL="0" lvl="0" indent="0" algn="r" rtl="0">
              <a:spcBef>
                <a:spcPts val="0"/>
              </a:spcBef>
              <a:spcAft>
                <a:spcPts val="0"/>
              </a:spcAft>
              <a:buNone/>
            </a:pPr>
            <a:fld id="{00000000-1234-1234-1234-123412341234}" type="slidenum">
              <a:rPr lang="en-US" altLang="ja-JP"/>
              <a:t>‹#›</a:t>
            </a:fld>
            <a:endParaRPr 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6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8"/>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SzPts val="2400"/>
              <a:buNone/>
              <a:defRPr sz="2400"/>
            </a:lvl1pPr>
            <a:lvl2pPr marL="914400" lvl="1" indent="-228600" algn="l">
              <a:spcBef>
                <a:spcPts val="400"/>
              </a:spcBef>
              <a:spcAft>
                <a:spcPts val="0"/>
              </a:spcAft>
              <a:buSzPts val="2000"/>
              <a:buNone/>
              <a:defRPr sz="2000"/>
            </a:lvl2pPr>
            <a:lvl3pPr marL="1371600" lvl="2" indent="-228600" algn="l">
              <a:spcBef>
                <a:spcPts val="360"/>
              </a:spcBef>
              <a:spcAft>
                <a:spcPts val="0"/>
              </a:spcAft>
              <a:buSzPts val="1800"/>
              <a:buNone/>
              <a:defRPr sz="1800"/>
            </a:lvl3pPr>
            <a:lvl4pPr marL="1828800" lvl="3" indent="-228600" algn="l">
              <a:spcBef>
                <a:spcPts val="320"/>
              </a:spcBef>
              <a:spcAft>
                <a:spcPts val="0"/>
              </a:spcAft>
              <a:buClr>
                <a:schemeClr val="dk1"/>
              </a:buClr>
              <a:buSzPts val="1600"/>
              <a:buNone/>
              <a:defRPr sz="1600"/>
            </a:lvl4pPr>
            <a:lvl5pPr marL="2286000" lvl="4" indent="-228600" algn="l">
              <a:spcBef>
                <a:spcPts val="320"/>
              </a:spcBef>
              <a:spcAft>
                <a:spcPts val="0"/>
              </a:spcAft>
              <a:buClr>
                <a:schemeClr val="dk1"/>
              </a:buClr>
              <a:buSzPts val="1600"/>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35" name="Google Shape;35;p8"/>
          <p:cNvSpPr txBox="1">
            <a:spLocks noGrp="1"/>
          </p:cNvSpPr>
          <p:nvPr>
            <p:ph type="dt" idx="10"/>
          </p:nvPr>
        </p:nvSpPr>
        <p:spPr>
          <a:xfrm>
            <a:off x="0" y="6357938"/>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8"/>
          <p:cNvSpPr txBox="1">
            <a:spLocks noGrp="1"/>
          </p:cNvSpPr>
          <p:nvPr>
            <p:ph type="sldNum" idx="12"/>
          </p:nvPr>
        </p:nvSpPr>
        <p:spPr>
          <a:xfrm>
            <a:off x="7239000" y="6329363"/>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1pPr>
            <a:lvl2pPr marL="0" marR="0" lvl="1"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2pPr>
            <a:lvl3pPr marL="0" marR="0" lvl="2"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3pPr>
            <a:lvl4pPr marL="0" marR="0" lvl="3"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4pPr>
            <a:lvl5pPr marL="0" marR="0" lvl="4"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5pPr>
            <a:lvl6pPr marL="0" marR="0" lvl="5"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6pPr>
            <a:lvl7pPr marL="0" marR="0" lvl="6"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7pPr>
            <a:lvl8pPr marL="0" marR="0" lvl="7"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8pPr>
            <a:lvl9pPr marL="0" marR="0" lvl="8"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9pPr>
          </a:lstStyle>
          <a:p>
            <a:pPr marL="0" lvl="0" indent="0" algn="r" rtl="0">
              <a:spcBef>
                <a:spcPts val="0"/>
              </a:spcBef>
              <a:spcAft>
                <a:spcPts val="0"/>
              </a:spcAft>
              <a:buNone/>
            </a:pPr>
            <a:fld id="{00000000-1234-1234-1234-123412341234}" type="slidenum">
              <a:rPr lang="en-US" altLang="ja-JP"/>
              <a:t>‹#›</a:t>
            </a:fld>
            <a:endParaRPr 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37"/>
        <p:cNvGrpSpPr/>
        <p:nvPr/>
      </p:nvGrpSpPr>
      <p:grpSpPr>
        <a:xfrm>
          <a:off x="0" y="0"/>
          <a:ext cx="0" cy="0"/>
          <a:chOff x="0" y="0"/>
          <a:chExt cx="0" cy="0"/>
        </a:xfrm>
      </p:grpSpPr>
      <p:sp>
        <p:nvSpPr>
          <p:cNvPr id="38" name="Google Shape;38;p9"/>
          <p:cNvSpPr txBox="1">
            <a:spLocks noGrp="1"/>
          </p:cNvSpPr>
          <p:nvPr>
            <p:ph type="title"/>
          </p:nvPr>
        </p:nvSpPr>
        <p:spPr>
          <a:xfrm>
            <a:off x="381000" y="65088"/>
            <a:ext cx="7848600" cy="533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9"/>
          <p:cNvSpPr txBox="1">
            <a:spLocks noGrp="1"/>
          </p:cNvSpPr>
          <p:nvPr>
            <p:ph type="body" idx="1"/>
          </p:nvPr>
        </p:nvSpPr>
        <p:spPr>
          <a:xfrm>
            <a:off x="381000" y="1066800"/>
            <a:ext cx="4114800" cy="53340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9"/>
          <p:cNvSpPr txBox="1">
            <a:spLocks noGrp="1"/>
          </p:cNvSpPr>
          <p:nvPr>
            <p:ph type="body" idx="2"/>
          </p:nvPr>
        </p:nvSpPr>
        <p:spPr>
          <a:xfrm>
            <a:off x="4648200" y="1066800"/>
            <a:ext cx="4114800" cy="53340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9"/>
          <p:cNvSpPr txBox="1">
            <a:spLocks noGrp="1"/>
          </p:cNvSpPr>
          <p:nvPr>
            <p:ph type="dt" idx="10"/>
          </p:nvPr>
        </p:nvSpPr>
        <p:spPr>
          <a:xfrm>
            <a:off x="0" y="6357938"/>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9"/>
          <p:cNvSpPr txBox="1">
            <a:spLocks noGrp="1"/>
          </p:cNvSpPr>
          <p:nvPr>
            <p:ph type="sldNum" idx="12"/>
          </p:nvPr>
        </p:nvSpPr>
        <p:spPr>
          <a:xfrm>
            <a:off x="7239000" y="6329363"/>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1pPr>
            <a:lvl2pPr marL="0" marR="0" lvl="1"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2pPr>
            <a:lvl3pPr marL="0" marR="0" lvl="2"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3pPr>
            <a:lvl4pPr marL="0" marR="0" lvl="3"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4pPr>
            <a:lvl5pPr marL="0" marR="0" lvl="4"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5pPr>
            <a:lvl6pPr marL="0" marR="0" lvl="5"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6pPr>
            <a:lvl7pPr marL="0" marR="0" lvl="6"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7pPr>
            <a:lvl8pPr marL="0" marR="0" lvl="7"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8pPr>
            <a:lvl9pPr marL="0" marR="0" lvl="8"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9pPr>
          </a:lstStyle>
          <a:p>
            <a:pPr marL="0" lvl="0" indent="0" algn="r" rtl="0">
              <a:spcBef>
                <a:spcPts val="0"/>
              </a:spcBef>
              <a:spcAft>
                <a:spcPts val="0"/>
              </a:spcAft>
              <a:buNone/>
            </a:pPr>
            <a:fld id="{00000000-1234-1234-1234-123412341234}" type="slidenum">
              <a:rPr lang="en-US" altLang="ja-JP"/>
              <a:t>‹#›</a:t>
            </a:fld>
            <a:endParaRPr 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630238" y="365125"/>
            <a:ext cx="7886700" cy="132556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0"/>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10"/>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10"/>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10"/>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0"/>
          <p:cNvSpPr txBox="1">
            <a:spLocks noGrp="1"/>
          </p:cNvSpPr>
          <p:nvPr>
            <p:ph type="dt" idx="10"/>
          </p:nvPr>
        </p:nvSpPr>
        <p:spPr>
          <a:xfrm>
            <a:off x="0" y="6357938"/>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0"/>
          <p:cNvSpPr txBox="1">
            <a:spLocks noGrp="1"/>
          </p:cNvSpPr>
          <p:nvPr>
            <p:ph type="sldNum" idx="12"/>
          </p:nvPr>
        </p:nvSpPr>
        <p:spPr>
          <a:xfrm>
            <a:off x="7239000" y="6329363"/>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1pPr>
            <a:lvl2pPr marL="0" marR="0" lvl="1"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2pPr>
            <a:lvl3pPr marL="0" marR="0" lvl="2"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3pPr>
            <a:lvl4pPr marL="0" marR="0" lvl="3"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4pPr>
            <a:lvl5pPr marL="0" marR="0" lvl="4"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5pPr>
            <a:lvl6pPr marL="0" marR="0" lvl="5"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6pPr>
            <a:lvl7pPr marL="0" marR="0" lvl="6"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7pPr>
            <a:lvl8pPr marL="0" marR="0" lvl="7"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8pPr>
            <a:lvl9pPr marL="0" marR="0" lvl="8"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9pPr>
          </a:lstStyle>
          <a:p>
            <a:pPr marL="0" lvl="0" indent="0" algn="r" rtl="0">
              <a:spcBef>
                <a:spcPts val="0"/>
              </a:spcBef>
              <a:spcAft>
                <a:spcPts val="0"/>
              </a:spcAft>
              <a:buNone/>
            </a:pPr>
            <a:fld id="{00000000-1234-1234-1234-123412341234}" type="slidenum">
              <a:rPr lang="en-US" altLang="ja-JP"/>
              <a:t>‹#›</a:t>
            </a:fld>
            <a:endParaRPr 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51"/>
        <p:cNvGrpSpPr/>
        <p:nvPr/>
      </p:nvGrpSpPr>
      <p:grpSpPr>
        <a:xfrm>
          <a:off x="0" y="0"/>
          <a:ext cx="0" cy="0"/>
          <a:chOff x="0" y="0"/>
          <a:chExt cx="0" cy="0"/>
        </a:xfrm>
      </p:grpSpPr>
      <p:sp>
        <p:nvSpPr>
          <p:cNvPr id="52" name="Google Shape;52;p11"/>
          <p:cNvSpPr txBox="1">
            <a:spLocks noGrp="1"/>
          </p:cNvSpPr>
          <p:nvPr>
            <p:ph type="title"/>
          </p:nvPr>
        </p:nvSpPr>
        <p:spPr>
          <a:xfrm>
            <a:off x="381000" y="65088"/>
            <a:ext cx="7848600" cy="533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1"/>
          <p:cNvSpPr txBox="1">
            <a:spLocks noGrp="1"/>
          </p:cNvSpPr>
          <p:nvPr>
            <p:ph type="dt" idx="10"/>
          </p:nvPr>
        </p:nvSpPr>
        <p:spPr>
          <a:xfrm>
            <a:off x="0" y="6357938"/>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1"/>
          <p:cNvSpPr txBox="1">
            <a:spLocks noGrp="1"/>
          </p:cNvSpPr>
          <p:nvPr>
            <p:ph type="sldNum" idx="12"/>
          </p:nvPr>
        </p:nvSpPr>
        <p:spPr>
          <a:xfrm>
            <a:off x="7239000" y="6329363"/>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1pPr>
            <a:lvl2pPr marL="0" marR="0" lvl="1"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2pPr>
            <a:lvl3pPr marL="0" marR="0" lvl="2"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3pPr>
            <a:lvl4pPr marL="0" marR="0" lvl="3"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4pPr>
            <a:lvl5pPr marL="0" marR="0" lvl="4"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5pPr>
            <a:lvl6pPr marL="0" marR="0" lvl="5"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6pPr>
            <a:lvl7pPr marL="0" marR="0" lvl="6"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7pPr>
            <a:lvl8pPr marL="0" marR="0" lvl="7"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8pPr>
            <a:lvl9pPr marL="0" marR="0" lvl="8"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9pPr>
          </a:lstStyle>
          <a:p>
            <a:pPr marL="0" lvl="0" indent="0" algn="r" rtl="0">
              <a:spcBef>
                <a:spcPts val="0"/>
              </a:spcBef>
              <a:spcAft>
                <a:spcPts val="0"/>
              </a:spcAft>
              <a:buNone/>
            </a:pPr>
            <a:fld id="{00000000-1234-1234-1234-123412341234}" type="slidenum">
              <a:rPr lang="en-US" altLang="ja-JP"/>
              <a:t>‹#›</a:t>
            </a:fld>
            <a:endParaRPr 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55"/>
        <p:cNvGrpSpPr/>
        <p:nvPr/>
      </p:nvGrpSpPr>
      <p:grpSpPr>
        <a:xfrm>
          <a:off x="0" y="0"/>
          <a:ext cx="0" cy="0"/>
          <a:chOff x="0" y="0"/>
          <a:chExt cx="0" cy="0"/>
        </a:xfrm>
      </p:grpSpPr>
      <p:sp>
        <p:nvSpPr>
          <p:cNvPr id="56" name="Google Shape;56;p12"/>
          <p:cNvSpPr txBox="1">
            <a:spLocks noGrp="1"/>
          </p:cNvSpPr>
          <p:nvPr>
            <p:ph type="dt" idx="10"/>
          </p:nvPr>
        </p:nvSpPr>
        <p:spPr>
          <a:xfrm>
            <a:off x="0" y="6357938"/>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2"/>
          <p:cNvSpPr txBox="1">
            <a:spLocks noGrp="1"/>
          </p:cNvSpPr>
          <p:nvPr>
            <p:ph type="sldNum" idx="12"/>
          </p:nvPr>
        </p:nvSpPr>
        <p:spPr>
          <a:xfrm>
            <a:off x="7239000" y="6329363"/>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1pPr>
            <a:lvl2pPr marL="0" marR="0" lvl="1"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2pPr>
            <a:lvl3pPr marL="0" marR="0" lvl="2"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3pPr>
            <a:lvl4pPr marL="0" marR="0" lvl="3"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4pPr>
            <a:lvl5pPr marL="0" marR="0" lvl="4"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5pPr>
            <a:lvl6pPr marL="0" marR="0" lvl="5"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6pPr>
            <a:lvl7pPr marL="0" marR="0" lvl="6"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7pPr>
            <a:lvl8pPr marL="0" marR="0" lvl="7"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8pPr>
            <a:lvl9pPr marL="0" marR="0" lvl="8"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9pPr>
          </a:lstStyle>
          <a:p>
            <a:pPr marL="0" lvl="0" indent="0" algn="r" rtl="0">
              <a:spcBef>
                <a:spcPts val="0"/>
              </a:spcBef>
              <a:spcAft>
                <a:spcPts val="0"/>
              </a:spcAft>
              <a:buNone/>
            </a:pPr>
            <a:fld id="{00000000-1234-1234-1234-123412341234}" type="slidenum">
              <a:rPr lang="en-US" altLang="ja-JP"/>
              <a:t>‹#›</a:t>
            </a:fld>
            <a:endParaRPr 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付きの&#10;コンテンツ" type="objTx">
  <p:cSld name="OBJECT_WITH_CAPTION_TEXT">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3"/>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SzPts val="3200"/>
              <a:buChar char="■"/>
              <a:defRPr sz="3200"/>
            </a:lvl1pPr>
            <a:lvl2pPr marL="914400" lvl="1" indent="-406400" algn="l">
              <a:spcBef>
                <a:spcPts val="560"/>
              </a:spcBef>
              <a:spcAft>
                <a:spcPts val="0"/>
              </a:spcAft>
              <a:buSzPts val="2800"/>
              <a:buChar char="■"/>
              <a:defRPr sz="2800"/>
            </a:lvl2pPr>
            <a:lvl3pPr marL="1371600" lvl="2" indent="-381000" algn="l">
              <a:spcBef>
                <a:spcPts val="480"/>
              </a:spcBef>
              <a:spcAft>
                <a:spcPts val="0"/>
              </a:spcAft>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3"/>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1600"/>
              <a:buNone/>
              <a:defRPr sz="1600"/>
            </a:lvl1pPr>
            <a:lvl2pPr marL="914400" lvl="1" indent="-228600" algn="l">
              <a:spcBef>
                <a:spcPts val="280"/>
              </a:spcBef>
              <a:spcAft>
                <a:spcPts val="0"/>
              </a:spcAft>
              <a:buSzPts val="1400"/>
              <a:buNone/>
              <a:defRPr sz="1400"/>
            </a:lvl2pPr>
            <a:lvl3pPr marL="1371600" lvl="2" indent="-228600" algn="l">
              <a:spcBef>
                <a:spcPts val="240"/>
              </a:spcBef>
              <a:spcAft>
                <a:spcPts val="0"/>
              </a:spcAft>
              <a:buSzPts val="1200"/>
              <a:buNone/>
              <a:defRPr sz="1200"/>
            </a:lvl3pPr>
            <a:lvl4pPr marL="1828800" lvl="3" indent="-228600" algn="l">
              <a:spcBef>
                <a:spcPts val="200"/>
              </a:spcBef>
              <a:spcAft>
                <a:spcPts val="0"/>
              </a:spcAft>
              <a:buClr>
                <a:schemeClr val="dk1"/>
              </a:buClr>
              <a:buSzPts val="1000"/>
              <a:buNone/>
              <a:defRPr sz="1000"/>
            </a:lvl4pPr>
            <a:lvl5pPr marL="2286000" lvl="4" indent="-228600" algn="l">
              <a:spcBef>
                <a:spcPts val="2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3"/>
          <p:cNvSpPr txBox="1">
            <a:spLocks noGrp="1"/>
          </p:cNvSpPr>
          <p:nvPr>
            <p:ph type="dt" idx="10"/>
          </p:nvPr>
        </p:nvSpPr>
        <p:spPr>
          <a:xfrm>
            <a:off x="0" y="6357938"/>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3"/>
          <p:cNvSpPr txBox="1">
            <a:spLocks noGrp="1"/>
          </p:cNvSpPr>
          <p:nvPr>
            <p:ph type="sldNum" idx="12"/>
          </p:nvPr>
        </p:nvSpPr>
        <p:spPr>
          <a:xfrm>
            <a:off x="7239000" y="6329363"/>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1pPr>
            <a:lvl2pPr marL="0" marR="0" lvl="1"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2pPr>
            <a:lvl3pPr marL="0" marR="0" lvl="2"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3pPr>
            <a:lvl4pPr marL="0" marR="0" lvl="3"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4pPr>
            <a:lvl5pPr marL="0" marR="0" lvl="4"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5pPr>
            <a:lvl6pPr marL="0" marR="0" lvl="5"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6pPr>
            <a:lvl7pPr marL="0" marR="0" lvl="6"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7pPr>
            <a:lvl8pPr marL="0" marR="0" lvl="7"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8pPr>
            <a:lvl9pPr marL="0" marR="0" lvl="8"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9pPr>
          </a:lstStyle>
          <a:p>
            <a:pPr marL="0" lvl="0" indent="0" algn="r" rtl="0">
              <a:spcBef>
                <a:spcPts val="0"/>
              </a:spcBef>
              <a:spcAft>
                <a:spcPts val="0"/>
              </a:spcAft>
              <a:buNone/>
            </a:pPr>
            <a:fld id="{00000000-1234-1234-1234-123412341234}" type="slidenum">
              <a:rPr lang="en-US" altLang="ja-JP"/>
              <a:t>‹#›</a:t>
            </a:fld>
            <a:endParaRPr 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4"/>
          <p:cNvSpPr>
            <a:spLocks noGrp="1"/>
          </p:cNvSpPr>
          <p:nvPr>
            <p:ph type="pic" idx="2"/>
          </p:nvPr>
        </p:nvSpPr>
        <p:spPr>
          <a:xfrm>
            <a:off x="3887788" y="987425"/>
            <a:ext cx="4629150" cy="4873625"/>
          </a:xfrm>
          <a:prstGeom prst="rect">
            <a:avLst/>
          </a:prstGeom>
          <a:noFill/>
          <a:ln>
            <a:noFill/>
          </a:ln>
        </p:spPr>
      </p:sp>
      <p:sp>
        <p:nvSpPr>
          <p:cNvPr id="67" name="Google Shape;67;p14"/>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1600"/>
              <a:buNone/>
              <a:defRPr sz="1600"/>
            </a:lvl1pPr>
            <a:lvl2pPr marL="914400" lvl="1" indent="-228600" algn="l">
              <a:spcBef>
                <a:spcPts val="280"/>
              </a:spcBef>
              <a:spcAft>
                <a:spcPts val="0"/>
              </a:spcAft>
              <a:buSzPts val="1400"/>
              <a:buNone/>
              <a:defRPr sz="1400"/>
            </a:lvl2pPr>
            <a:lvl3pPr marL="1371600" lvl="2" indent="-228600" algn="l">
              <a:spcBef>
                <a:spcPts val="240"/>
              </a:spcBef>
              <a:spcAft>
                <a:spcPts val="0"/>
              </a:spcAft>
              <a:buSzPts val="1200"/>
              <a:buNone/>
              <a:defRPr sz="1200"/>
            </a:lvl3pPr>
            <a:lvl4pPr marL="1828800" lvl="3" indent="-228600" algn="l">
              <a:spcBef>
                <a:spcPts val="200"/>
              </a:spcBef>
              <a:spcAft>
                <a:spcPts val="0"/>
              </a:spcAft>
              <a:buClr>
                <a:schemeClr val="dk1"/>
              </a:buClr>
              <a:buSzPts val="1000"/>
              <a:buNone/>
              <a:defRPr sz="1000"/>
            </a:lvl4pPr>
            <a:lvl5pPr marL="2286000" lvl="4" indent="-228600" algn="l">
              <a:spcBef>
                <a:spcPts val="2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14"/>
          <p:cNvSpPr txBox="1">
            <a:spLocks noGrp="1"/>
          </p:cNvSpPr>
          <p:nvPr>
            <p:ph type="dt" idx="10"/>
          </p:nvPr>
        </p:nvSpPr>
        <p:spPr>
          <a:xfrm>
            <a:off x="0" y="6357938"/>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4"/>
          <p:cNvSpPr txBox="1">
            <a:spLocks noGrp="1"/>
          </p:cNvSpPr>
          <p:nvPr>
            <p:ph type="sldNum" idx="12"/>
          </p:nvPr>
        </p:nvSpPr>
        <p:spPr>
          <a:xfrm>
            <a:off x="7239000" y="6329363"/>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1pPr>
            <a:lvl2pPr marL="0" marR="0" lvl="1"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2pPr>
            <a:lvl3pPr marL="0" marR="0" lvl="2"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3pPr>
            <a:lvl4pPr marL="0" marR="0" lvl="3"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4pPr>
            <a:lvl5pPr marL="0" marR="0" lvl="4"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5pPr>
            <a:lvl6pPr marL="0" marR="0" lvl="5"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6pPr>
            <a:lvl7pPr marL="0" marR="0" lvl="6"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7pPr>
            <a:lvl8pPr marL="0" marR="0" lvl="7"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8pPr>
            <a:lvl9pPr marL="0" marR="0" lvl="8" indent="0" algn="r">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9pPr>
          </a:lstStyle>
          <a:p>
            <a:pPr marL="0" lvl="0" indent="0" algn="r" rtl="0">
              <a:spcBef>
                <a:spcPts val="0"/>
              </a:spcBef>
              <a:spcAft>
                <a:spcPts val="0"/>
              </a:spcAft>
              <a:buNone/>
            </a:pPr>
            <a:fld id="{00000000-1234-1234-1234-123412341234}" type="slidenum">
              <a:rPr lang="en-US" altLang="ja-JP"/>
              <a:t>‹#›</a:t>
            </a:fld>
            <a:endParaRPr 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dt" idx="10"/>
          </p:nvPr>
        </p:nvSpPr>
        <p:spPr>
          <a:xfrm>
            <a:off x="0" y="6357938"/>
            <a:ext cx="19050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b="0" i="0" u="none" strike="noStrike" cap="none">
                <a:solidFill>
                  <a:schemeClr val="dk1"/>
                </a:solidFill>
                <a:latin typeface="ＭＳ Ｐゴシック"/>
                <a:ea typeface="ＭＳ Ｐゴシック"/>
                <a:cs typeface="ＭＳ Ｐゴシック"/>
                <a:sym typeface="ＭＳ Ｐゴシック"/>
              </a:defRPr>
            </a:lvl1pPr>
            <a:lvl2pPr marR="0" lvl="1" algn="l" rtl="0">
              <a:spcBef>
                <a:spcPts val="0"/>
              </a:spcBef>
              <a:spcAft>
                <a:spcPts val="0"/>
              </a:spcAft>
              <a:buSzPts val="1400"/>
              <a:buNone/>
              <a:defRPr sz="2400" b="0" i="0" u="none" strike="noStrike" cap="none">
                <a:solidFill>
                  <a:schemeClr val="dk1"/>
                </a:solidFill>
                <a:latin typeface="Times" panose="00000500000000020000"/>
                <a:ea typeface="Times" panose="00000500000000020000"/>
                <a:cs typeface="Times" panose="00000500000000020000"/>
                <a:sym typeface="Times" panose="00000500000000020000"/>
              </a:defRPr>
            </a:lvl2pPr>
            <a:lvl3pPr marR="0" lvl="2" algn="l" rtl="0">
              <a:spcBef>
                <a:spcPts val="0"/>
              </a:spcBef>
              <a:spcAft>
                <a:spcPts val="0"/>
              </a:spcAft>
              <a:buSzPts val="1400"/>
              <a:buNone/>
              <a:defRPr sz="2400" b="0" i="0" u="none" strike="noStrike" cap="none">
                <a:solidFill>
                  <a:schemeClr val="dk1"/>
                </a:solidFill>
                <a:latin typeface="Times" panose="00000500000000020000"/>
                <a:ea typeface="Times" panose="00000500000000020000"/>
                <a:cs typeface="Times" panose="00000500000000020000"/>
                <a:sym typeface="Times" panose="00000500000000020000"/>
              </a:defRPr>
            </a:lvl3pPr>
            <a:lvl4pPr marR="0" lvl="3" algn="l" rtl="0">
              <a:spcBef>
                <a:spcPts val="0"/>
              </a:spcBef>
              <a:spcAft>
                <a:spcPts val="0"/>
              </a:spcAft>
              <a:buSzPts val="1400"/>
              <a:buNone/>
              <a:defRPr sz="2400" b="0" i="0" u="none" strike="noStrike" cap="none">
                <a:solidFill>
                  <a:schemeClr val="dk1"/>
                </a:solidFill>
                <a:latin typeface="Times" panose="00000500000000020000"/>
                <a:ea typeface="Times" panose="00000500000000020000"/>
                <a:cs typeface="Times" panose="00000500000000020000"/>
                <a:sym typeface="Times" panose="00000500000000020000"/>
              </a:defRPr>
            </a:lvl4pPr>
            <a:lvl5pPr marR="0" lvl="4" algn="l" rtl="0">
              <a:spcBef>
                <a:spcPts val="0"/>
              </a:spcBef>
              <a:spcAft>
                <a:spcPts val="0"/>
              </a:spcAft>
              <a:buSzPts val="1400"/>
              <a:buNone/>
              <a:defRPr sz="2400" b="0" i="0" u="none" strike="noStrike" cap="none">
                <a:solidFill>
                  <a:schemeClr val="dk1"/>
                </a:solidFill>
                <a:latin typeface="Times" panose="00000500000000020000"/>
                <a:ea typeface="Times" panose="00000500000000020000"/>
                <a:cs typeface="Times" panose="00000500000000020000"/>
                <a:sym typeface="Times" panose="00000500000000020000"/>
              </a:defRPr>
            </a:lvl5pPr>
            <a:lvl6pPr marR="0" lvl="5" algn="l" rtl="0">
              <a:spcBef>
                <a:spcPts val="0"/>
              </a:spcBef>
              <a:spcAft>
                <a:spcPts val="0"/>
              </a:spcAft>
              <a:buSzPts val="1400"/>
              <a:buNone/>
              <a:defRPr sz="2400" b="0" i="0" u="none" strike="noStrike" cap="none">
                <a:solidFill>
                  <a:schemeClr val="dk1"/>
                </a:solidFill>
                <a:latin typeface="Times" panose="00000500000000020000"/>
                <a:ea typeface="Times" panose="00000500000000020000"/>
                <a:cs typeface="Times" panose="00000500000000020000"/>
                <a:sym typeface="Times" panose="00000500000000020000"/>
              </a:defRPr>
            </a:lvl6pPr>
            <a:lvl7pPr marR="0" lvl="6" algn="l" rtl="0">
              <a:spcBef>
                <a:spcPts val="0"/>
              </a:spcBef>
              <a:spcAft>
                <a:spcPts val="0"/>
              </a:spcAft>
              <a:buSzPts val="1400"/>
              <a:buNone/>
              <a:defRPr sz="2400" b="0" i="0" u="none" strike="noStrike" cap="none">
                <a:solidFill>
                  <a:schemeClr val="dk1"/>
                </a:solidFill>
                <a:latin typeface="Times" panose="00000500000000020000"/>
                <a:ea typeface="Times" panose="00000500000000020000"/>
                <a:cs typeface="Times" panose="00000500000000020000"/>
                <a:sym typeface="Times" panose="00000500000000020000"/>
              </a:defRPr>
            </a:lvl7pPr>
            <a:lvl8pPr marR="0" lvl="7" algn="l" rtl="0">
              <a:spcBef>
                <a:spcPts val="0"/>
              </a:spcBef>
              <a:spcAft>
                <a:spcPts val="0"/>
              </a:spcAft>
              <a:buSzPts val="1400"/>
              <a:buNone/>
              <a:defRPr sz="2400" b="0" i="0" u="none" strike="noStrike" cap="none">
                <a:solidFill>
                  <a:schemeClr val="dk1"/>
                </a:solidFill>
                <a:latin typeface="Times" panose="00000500000000020000"/>
                <a:ea typeface="Times" panose="00000500000000020000"/>
                <a:cs typeface="Times" panose="00000500000000020000"/>
                <a:sym typeface="Times" panose="00000500000000020000"/>
              </a:defRPr>
            </a:lvl8pPr>
            <a:lvl9pPr marR="0" lvl="8" algn="l" rtl="0">
              <a:spcBef>
                <a:spcPts val="0"/>
              </a:spcBef>
              <a:spcAft>
                <a:spcPts val="0"/>
              </a:spcAft>
              <a:buSzPts val="1400"/>
              <a:buNone/>
              <a:defRPr sz="2400" b="0" i="0" u="none" strike="noStrike" cap="none">
                <a:solidFill>
                  <a:schemeClr val="dk1"/>
                </a:solidFill>
                <a:latin typeface="Times" panose="00000500000000020000"/>
                <a:ea typeface="Times" panose="00000500000000020000"/>
                <a:cs typeface="Times" panose="00000500000000020000"/>
                <a:sym typeface="Times" panose="00000500000000020000"/>
              </a:defRPr>
            </a:lvl9pPr>
          </a:lstStyle>
          <a:p>
            <a:endParaRPr/>
          </a:p>
        </p:txBody>
      </p:sp>
      <p:sp>
        <p:nvSpPr>
          <p:cNvPr id="11" name="Google Shape;11;p5"/>
          <p:cNvSpPr txBox="1">
            <a:spLocks noGrp="1"/>
          </p:cNvSpPr>
          <p:nvPr>
            <p:ph type="sldNum" idx="12"/>
          </p:nvPr>
        </p:nvSpPr>
        <p:spPr>
          <a:xfrm>
            <a:off x="7239000" y="6329363"/>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1pPr>
            <a:lvl2pPr marL="0" marR="0" lvl="1" indent="0" algn="r" rtl="0">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2pPr>
            <a:lvl3pPr marL="0" marR="0" lvl="2" indent="0" algn="r" rtl="0">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3pPr>
            <a:lvl4pPr marL="0" marR="0" lvl="3" indent="0" algn="r" rtl="0">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4pPr>
            <a:lvl5pPr marL="0" marR="0" lvl="4" indent="0" algn="r" rtl="0">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5pPr>
            <a:lvl6pPr marL="0" marR="0" lvl="5" indent="0" algn="r" rtl="0">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6pPr>
            <a:lvl7pPr marL="0" marR="0" lvl="6" indent="0" algn="r" rtl="0">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7pPr>
            <a:lvl8pPr marL="0" marR="0" lvl="7" indent="0" algn="r" rtl="0">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8pPr>
            <a:lvl9pPr marL="0" marR="0" lvl="8" indent="0" algn="r" rtl="0">
              <a:spcBef>
                <a:spcPts val="0"/>
              </a:spcBef>
              <a:spcAft>
                <a:spcPts val="0"/>
              </a:spcAft>
              <a:buNone/>
              <a:defRPr sz="1400" b="0" i="0" u="none" strike="noStrike" cap="none">
                <a:solidFill>
                  <a:schemeClr val="dk1"/>
                </a:solidFill>
                <a:latin typeface="ＭＳ Ｐゴシック"/>
                <a:ea typeface="ＭＳ Ｐゴシック"/>
                <a:cs typeface="ＭＳ Ｐゴシック"/>
                <a:sym typeface="ＭＳ Ｐゴシック"/>
              </a:defRPr>
            </a:lvl9pPr>
          </a:lstStyle>
          <a:p>
            <a:pPr marL="0" lvl="0" indent="0" algn="r" rtl="0">
              <a:spcBef>
                <a:spcPts val="0"/>
              </a:spcBef>
              <a:spcAft>
                <a:spcPts val="0"/>
              </a:spcAft>
              <a:buNone/>
            </a:pPr>
            <a:fld id="{00000000-1234-1234-1234-123412341234}" type="slidenum">
              <a:rPr lang="en-US" altLang="ja-JP"/>
              <a:t>‹#›</a:t>
            </a:fld>
            <a:endParaRPr lang="ja-JP"/>
          </a:p>
        </p:txBody>
      </p:sp>
      <p:sp>
        <p:nvSpPr>
          <p:cNvPr id="12" name="Google Shape;12;p5"/>
          <p:cNvSpPr txBox="1">
            <a:spLocks noGrp="1"/>
          </p:cNvSpPr>
          <p:nvPr>
            <p:ph type="title"/>
          </p:nvPr>
        </p:nvSpPr>
        <p:spPr>
          <a:xfrm>
            <a:off x="381000" y="65088"/>
            <a:ext cx="7848600" cy="5334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3200" b="0" i="0" u="none" strike="noStrike" cap="none">
                <a:solidFill>
                  <a:schemeClr val="dk1"/>
                </a:solidFill>
                <a:latin typeface="Arial" panose="020B0604020202090204"/>
                <a:ea typeface="Arial" panose="020B0604020202090204"/>
                <a:cs typeface="Arial" panose="020B0604020202090204"/>
                <a:sym typeface="Arial" panose="020B0604020202090204"/>
              </a:defRPr>
            </a:lvl1pPr>
            <a:lvl2pPr marR="0" lvl="1" algn="l" rtl="0">
              <a:spcBef>
                <a:spcPts val="0"/>
              </a:spcBef>
              <a:spcAft>
                <a:spcPts val="0"/>
              </a:spcAft>
              <a:buSzPts val="1400"/>
              <a:buNone/>
              <a:defRPr sz="3200" b="0" i="0" u="none" strike="noStrike" cap="none">
                <a:solidFill>
                  <a:schemeClr val="dk1"/>
                </a:solidFill>
                <a:latin typeface="Arial" panose="020B0604020202090204"/>
                <a:ea typeface="Arial" panose="020B0604020202090204"/>
                <a:cs typeface="Arial" panose="020B0604020202090204"/>
                <a:sym typeface="Arial" panose="020B0604020202090204"/>
              </a:defRPr>
            </a:lvl2pPr>
            <a:lvl3pPr marR="0" lvl="2" algn="l" rtl="0">
              <a:spcBef>
                <a:spcPts val="0"/>
              </a:spcBef>
              <a:spcAft>
                <a:spcPts val="0"/>
              </a:spcAft>
              <a:buSzPts val="1400"/>
              <a:buNone/>
              <a:defRPr sz="3200" b="0" i="0" u="none" strike="noStrike" cap="none">
                <a:solidFill>
                  <a:schemeClr val="dk1"/>
                </a:solidFill>
                <a:latin typeface="Arial" panose="020B0604020202090204"/>
                <a:ea typeface="Arial" panose="020B0604020202090204"/>
                <a:cs typeface="Arial" panose="020B0604020202090204"/>
                <a:sym typeface="Arial" panose="020B0604020202090204"/>
              </a:defRPr>
            </a:lvl3pPr>
            <a:lvl4pPr marR="0" lvl="3" algn="l" rtl="0">
              <a:spcBef>
                <a:spcPts val="0"/>
              </a:spcBef>
              <a:spcAft>
                <a:spcPts val="0"/>
              </a:spcAft>
              <a:buSzPts val="1400"/>
              <a:buNone/>
              <a:defRPr sz="3200" b="0" i="0" u="none" strike="noStrike" cap="none">
                <a:solidFill>
                  <a:schemeClr val="dk1"/>
                </a:solidFill>
                <a:latin typeface="Arial" panose="020B0604020202090204"/>
                <a:ea typeface="Arial" panose="020B0604020202090204"/>
                <a:cs typeface="Arial" panose="020B0604020202090204"/>
                <a:sym typeface="Arial" panose="020B0604020202090204"/>
              </a:defRPr>
            </a:lvl4pPr>
            <a:lvl5pPr marR="0" lvl="4" algn="l" rtl="0">
              <a:spcBef>
                <a:spcPts val="0"/>
              </a:spcBef>
              <a:spcAft>
                <a:spcPts val="0"/>
              </a:spcAft>
              <a:buSzPts val="1400"/>
              <a:buNone/>
              <a:defRPr sz="3200" b="0" i="0" u="none" strike="noStrike" cap="none">
                <a:solidFill>
                  <a:schemeClr val="dk1"/>
                </a:solidFill>
                <a:latin typeface="Arial" panose="020B0604020202090204"/>
                <a:ea typeface="Arial" panose="020B0604020202090204"/>
                <a:cs typeface="Arial" panose="020B0604020202090204"/>
                <a:sym typeface="Arial" panose="020B0604020202090204"/>
              </a:defRPr>
            </a:lvl5pPr>
            <a:lvl6pPr marR="0" lvl="5" algn="l" rtl="0">
              <a:spcBef>
                <a:spcPts val="0"/>
              </a:spcBef>
              <a:spcAft>
                <a:spcPts val="0"/>
              </a:spcAft>
              <a:buSzPts val="1400"/>
              <a:buNone/>
              <a:defRPr sz="3200" b="1" i="0" u="none" strike="noStrike" cap="none">
                <a:solidFill>
                  <a:schemeClr val="dk1"/>
                </a:solidFill>
                <a:latin typeface="ＭＳ Ｐゴシック"/>
                <a:ea typeface="ＭＳ Ｐゴシック"/>
                <a:cs typeface="ＭＳ Ｐゴシック"/>
                <a:sym typeface="ＭＳ Ｐゴシック"/>
              </a:defRPr>
            </a:lvl6pPr>
            <a:lvl7pPr marR="0" lvl="6" algn="l" rtl="0">
              <a:spcBef>
                <a:spcPts val="0"/>
              </a:spcBef>
              <a:spcAft>
                <a:spcPts val="0"/>
              </a:spcAft>
              <a:buSzPts val="1400"/>
              <a:buNone/>
              <a:defRPr sz="3200" b="1" i="0" u="none" strike="noStrike" cap="none">
                <a:solidFill>
                  <a:schemeClr val="dk1"/>
                </a:solidFill>
                <a:latin typeface="ＭＳ Ｐゴシック"/>
                <a:ea typeface="ＭＳ Ｐゴシック"/>
                <a:cs typeface="ＭＳ Ｐゴシック"/>
                <a:sym typeface="ＭＳ Ｐゴシック"/>
              </a:defRPr>
            </a:lvl7pPr>
            <a:lvl8pPr marR="0" lvl="7" algn="l" rtl="0">
              <a:spcBef>
                <a:spcPts val="0"/>
              </a:spcBef>
              <a:spcAft>
                <a:spcPts val="0"/>
              </a:spcAft>
              <a:buSzPts val="1400"/>
              <a:buNone/>
              <a:defRPr sz="3200" b="1" i="0" u="none" strike="noStrike" cap="none">
                <a:solidFill>
                  <a:schemeClr val="dk1"/>
                </a:solidFill>
                <a:latin typeface="ＭＳ Ｐゴシック"/>
                <a:ea typeface="ＭＳ Ｐゴシック"/>
                <a:cs typeface="ＭＳ Ｐゴシック"/>
                <a:sym typeface="ＭＳ Ｐゴシック"/>
              </a:defRPr>
            </a:lvl8pPr>
            <a:lvl9pPr marR="0" lvl="8" algn="l" rtl="0">
              <a:spcBef>
                <a:spcPts val="0"/>
              </a:spcBef>
              <a:spcAft>
                <a:spcPts val="0"/>
              </a:spcAft>
              <a:buSzPts val="1400"/>
              <a:buNone/>
              <a:defRPr sz="3200" b="1" i="0" u="none" strike="noStrike" cap="none">
                <a:solidFill>
                  <a:schemeClr val="dk1"/>
                </a:solidFill>
                <a:latin typeface="ＭＳ Ｐゴシック"/>
                <a:ea typeface="ＭＳ Ｐゴシック"/>
                <a:cs typeface="ＭＳ Ｐゴシック"/>
                <a:sym typeface="ＭＳ Ｐゴシック"/>
              </a:defRPr>
            </a:lvl9pPr>
          </a:lstStyle>
          <a:p>
            <a:endParaRPr/>
          </a:p>
        </p:txBody>
      </p:sp>
      <p:sp>
        <p:nvSpPr>
          <p:cNvPr id="13" name="Google Shape;13;p5"/>
          <p:cNvSpPr txBox="1">
            <a:spLocks noGrp="1"/>
          </p:cNvSpPr>
          <p:nvPr>
            <p:ph type="body" idx="1"/>
          </p:nvPr>
        </p:nvSpPr>
        <p:spPr>
          <a:xfrm>
            <a:off x="381000" y="704850"/>
            <a:ext cx="8382000" cy="5695950"/>
          </a:xfrm>
          <a:prstGeom prst="rect">
            <a:avLst/>
          </a:prstGeom>
          <a:noFill/>
          <a:ln>
            <a:noFill/>
          </a:ln>
        </p:spPr>
        <p:txBody>
          <a:bodyPr spcFirstLastPara="1" wrap="square" lIns="91425" tIns="45700" rIns="91425" bIns="45700" anchor="t" anchorCtr="0">
            <a:noAutofit/>
          </a:bodyPr>
          <a:lstStyle>
            <a:lvl1pPr marL="457200" marR="0" lvl="0" indent="-355600" algn="l" rtl="0">
              <a:spcBef>
                <a:spcPts val="400"/>
              </a:spcBef>
              <a:spcAft>
                <a:spcPts val="0"/>
              </a:spcAft>
              <a:buClr>
                <a:srgbClr val="333399"/>
              </a:buClr>
              <a:buSzPts val="2000"/>
              <a:buFont typeface="Noto Sans Symbols"/>
              <a:buChar char="■"/>
              <a:defRPr sz="2000" b="0" i="0" u="none" strike="noStrike" cap="none">
                <a:solidFill>
                  <a:schemeClr val="dk1"/>
                </a:solidFill>
                <a:latin typeface="ＭＳ Ｐゴシック"/>
                <a:ea typeface="ＭＳ Ｐゴシック"/>
                <a:cs typeface="ＭＳ Ｐゴシック"/>
                <a:sym typeface="ＭＳ Ｐゴシック"/>
              </a:defRPr>
            </a:lvl1pPr>
            <a:lvl2pPr marL="914400" marR="0" lvl="1" indent="-342900" algn="l" rtl="0">
              <a:spcBef>
                <a:spcPts val="360"/>
              </a:spcBef>
              <a:spcAft>
                <a:spcPts val="0"/>
              </a:spcAft>
              <a:buClr>
                <a:srgbClr val="3399FF"/>
              </a:buClr>
              <a:buSzPts val="1800"/>
              <a:buFont typeface="Noto Sans Symbols"/>
              <a:buChar char="■"/>
              <a:defRPr sz="1800" b="0" i="0" u="none" strike="noStrike" cap="none">
                <a:solidFill>
                  <a:schemeClr val="dk1"/>
                </a:solidFill>
                <a:latin typeface="ＭＳ Ｐゴシック"/>
                <a:ea typeface="ＭＳ Ｐゴシック"/>
                <a:cs typeface="ＭＳ Ｐゴシック"/>
                <a:sym typeface="ＭＳ Ｐゴシック"/>
              </a:defRPr>
            </a:lvl2pPr>
            <a:lvl3pPr marL="1371600" marR="0" lvl="2" indent="-330200" algn="l" rtl="0">
              <a:spcBef>
                <a:spcPts val="320"/>
              </a:spcBef>
              <a:spcAft>
                <a:spcPts val="0"/>
              </a:spcAft>
              <a:buClr>
                <a:srgbClr val="00FFFF"/>
              </a:buClr>
              <a:buSzPts val="1600"/>
              <a:buFont typeface="Noto Sans Symbols"/>
              <a:buChar char="■"/>
              <a:defRPr sz="1600" b="0" i="0" u="none" strike="noStrike" cap="none">
                <a:solidFill>
                  <a:schemeClr val="dk1"/>
                </a:solidFill>
                <a:latin typeface="ＭＳ Ｐゴシック"/>
                <a:ea typeface="ＭＳ Ｐゴシック"/>
                <a:cs typeface="ＭＳ Ｐゴシック"/>
                <a:sym typeface="ＭＳ Ｐゴシック"/>
              </a:defRPr>
            </a:lvl3pPr>
            <a:lvl4pPr marL="1828800" marR="0" lvl="3" indent="-317500" algn="l" rtl="0">
              <a:spcBef>
                <a:spcPts val="280"/>
              </a:spcBef>
              <a:spcAft>
                <a:spcPts val="0"/>
              </a:spcAft>
              <a:buClr>
                <a:schemeClr val="dk1"/>
              </a:buClr>
              <a:buSzPts val="1400"/>
              <a:buFont typeface="Noto Sans Symbols"/>
              <a:buChar char="■"/>
              <a:defRPr sz="1400" b="0" i="0" u="none" strike="noStrike" cap="none">
                <a:solidFill>
                  <a:schemeClr val="dk1"/>
                </a:solidFill>
                <a:latin typeface="ＭＳ Ｐゴシック"/>
                <a:ea typeface="ＭＳ Ｐゴシック"/>
                <a:cs typeface="ＭＳ Ｐゴシック"/>
                <a:sym typeface="ＭＳ Ｐゴシック"/>
              </a:defRPr>
            </a:lvl4pPr>
            <a:lvl5pPr marL="2286000" marR="0" lvl="4" indent="-304800" algn="l" rtl="0">
              <a:spcBef>
                <a:spcPts val="240"/>
              </a:spcBef>
              <a:spcAft>
                <a:spcPts val="0"/>
              </a:spcAft>
              <a:buClr>
                <a:schemeClr val="dk1"/>
              </a:buClr>
              <a:buSzPts val="1200"/>
              <a:buFont typeface="Noto Sans Symbols"/>
              <a:buChar char="■"/>
              <a:defRPr sz="1200" b="0" i="0" u="none" strike="noStrike" cap="none">
                <a:solidFill>
                  <a:schemeClr val="dk1"/>
                </a:solidFill>
                <a:latin typeface="ＭＳ Ｐゴシック"/>
                <a:ea typeface="ＭＳ Ｐゴシック"/>
                <a:cs typeface="ＭＳ Ｐゴシック"/>
                <a:sym typeface="ＭＳ Ｐゴシック"/>
              </a:defRPr>
            </a:lvl5pPr>
            <a:lvl6pPr marL="2743200" marR="0" lvl="5" indent="-342900" algn="l" rtl="0">
              <a:lnSpc>
                <a:spcPct val="90000"/>
              </a:lnSpc>
              <a:spcBef>
                <a:spcPts val="500"/>
              </a:spcBef>
              <a:spcAft>
                <a:spcPts val="0"/>
              </a:spcAft>
              <a:buClr>
                <a:schemeClr val="dk1"/>
              </a:buClr>
              <a:buSzPts val="1800"/>
              <a:buFont typeface="Arial" panose="020B0604020202090204"/>
              <a:buChar char="•"/>
              <a:defRPr sz="1800" b="0" i="0" u="none" strike="noStrike" cap="none">
                <a:solidFill>
                  <a:schemeClr val="dk1"/>
                </a:solidFill>
                <a:latin typeface="ＭＳ Ｐゴシック"/>
                <a:ea typeface="ＭＳ Ｐゴシック"/>
                <a:cs typeface="ＭＳ Ｐゴシック"/>
                <a:sym typeface="ＭＳ Ｐゴシック"/>
              </a:defRPr>
            </a:lvl6pPr>
            <a:lvl7pPr marL="3200400" marR="0" lvl="6" indent="-342900" algn="l" rtl="0">
              <a:lnSpc>
                <a:spcPct val="90000"/>
              </a:lnSpc>
              <a:spcBef>
                <a:spcPts val="500"/>
              </a:spcBef>
              <a:spcAft>
                <a:spcPts val="0"/>
              </a:spcAft>
              <a:buClr>
                <a:schemeClr val="dk1"/>
              </a:buClr>
              <a:buSzPts val="1800"/>
              <a:buFont typeface="Arial" panose="020B0604020202090204"/>
              <a:buChar char="•"/>
              <a:defRPr sz="1800" b="0" i="0" u="none" strike="noStrike" cap="none">
                <a:solidFill>
                  <a:schemeClr val="dk1"/>
                </a:solidFill>
                <a:latin typeface="ＭＳ Ｐゴシック"/>
                <a:ea typeface="ＭＳ Ｐゴシック"/>
                <a:cs typeface="ＭＳ Ｐゴシック"/>
                <a:sym typeface="ＭＳ Ｐゴシック"/>
              </a:defRPr>
            </a:lvl7pPr>
            <a:lvl8pPr marL="3657600" marR="0" lvl="7" indent="-342900" algn="l" rtl="0">
              <a:lnSpc>
                <a:spcPct val="90000"/>
              </a:lnSpc>
              <a:spcBef>
                <a:spcPts val="500"/>
              </a:spcBef>
              <a:spcAft>
                <a:spcPts val="0"/>
              </a:spcAft>
              <a:buClr>
                <a:schemeClr val="dk1"/>
              </a:buClr>
              <a:buSzPts val="1800"/>
              <a:buFont typeface="Arial" panose="020B0604020202090204"/>
              <a:buChar char="•"/>
              <a:defRPr sz="1800" b="0" i="0" u="none" strike="noStrike" cap="none">
                <a:solidFill>
                  <a:schemeClr val="dk1"/>
                </a:solidFill>
                <a:latin typeface="ＭＳ Ｐゴシック"/>
                <a:ea typeface="ＭＳ Ｐゴシック"/>
                <a:cs typeface="ＭＳ Ｐゴシック"/>
                <a:sym typeface="ＭＳ Ｐゴシック"/>
              </a:defRPr>
            </a:lvl8pPr>
            <a:lvl9pPr marL="4114800" marR="0" lvl="8" indent="-342900" algn="l" rtl="0">
              <a:lnSpc>
                <a:spcPct val="90000"/>
              </a:lnSpc>
              <a:spcBef>
                <a:spcPts val="500"/>
              </a:spcBef>
              <a:spcAft>
                <a:spcPts val="0"/>
              </a:spcAft>
              <a:buClr>
                <a:schemeClr val="dk1"/>
              </a:buClr>
              <a:buSzPts val="1800"/>
              <a:buFont typeface="Arial" panose="020B0604020202090204"/>
              <a:buChar char="•"/>
              <a:defRPr sz="1800" b="0" i="0" u="none" strike="noStrike" cap="none">
                <a:solidFill>
                  <a:schemeClr val="dk1"/>
                </a:solidFill>
                <a:latin typeface="ＭＳ Ｐゴシック"/>
                <a:ea typeface="ＭＳ Ｐゴシック"/>
                <a:cs typeface="ＭＳ Ｐゴシック"/>
                <a:sym typeface="ＭＳ Ｐゴシック"/>
              </a:defRPr>
            </a:lvl9pPr>
          </a:lstStyle>
          <a:p>
            <a:endParaRPr/>
          </a:p>
        </p:txBody>
      </p:sp>
      <p:sp>
        <p:nvSpPr>
          <p:cNvPr id="14" name="Google Shape;14;p5"/>
          <p:cNvSpPr/>
          <p:nvPr/>
        </p:nvSpPr>
        <p:spPr>
          <a:xfrm>
            <a:off x="7620000" y="47625"/>
            <a:ext cx="1487488" cy="33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00" b="1" i="0" u="none" strike="noStrike" cap="none">
                <a:solidFill>
                  <a:schemeClr val="lt1"/>
                </a:solidFill>
                <a:latin typeface="Arial" panose="020B0604020202090204"/>
                <a:ea typeface="Arial" panose="020B0604020202090204"/>
                <a:cs typeface="Arial" panose="020B0604020202090204"/>
                <a:sym typeface="Arial" panose="020B0604020202090204"/>
              </a:rPr>
              <a:t>www.***.co.jp</a:t>
            </a:r>
          </a:p>
        </p:txBody>
      </p:sp>
      <p:cxnSp>
        <p:nvCxnSpPr>
          <p:cNvPr id="15" name="Google Shape;15;p5"/>
          <p:cNvCxnSpPr/>
          <p:nvPr/>
        </p:nvCxnSpPr>
        <p:spPr>
          <a:xfrm>
            <a:off x="1219200" y="6667500"/>
            <a:ext cx="7924800" cy="0"/>
          </a:xfrm>
          <a:prstGeom prst="straightConnector1">
            <a:avLst/>
          </a:prstGeom>
          <a:noFill/>
          <a:ln w="28575" cap="flat" cmpd="sng">
            <a:solidFill>
              <a:srgbClr val="66FF33"/>
            </a:solidFill>
            <a:prstDash val="dot"/>
            <a:round/>
            <a:headEnd type="none" w="med" len="med"/>
            <a:tailEnd type="none" w="med" len="med"/>
          </a:ln>
        </p:spPr>
      </p:cxnSp>
      <p:cxnSp>
        <p:nvCxnSpPr>
          <p:cNvPr id="16" name="Google Shape;16;p5"/>
          <p:cNvCxnSpPr/>
          <p:nvPr/>
        </p:nvCxnSpPr>
        <p:spPr>
          <a:xfrm>
            <a:off x="549275" y="6629400"/>
            <a:ext cx="8534400" cy="0"/>
          </a:xfrm>
          <a:prstGeom prst="straightConnector1">
            <a:avLst/>
          </a:prstGeom>
          <a:noFill/>
          <a:ln w="28575" cap="flat" cmpd="sng">
            <a:solidFill>
              <a:srgbClr val="006600"/>
            </a:solidFill>
            <a:prstDash val="solid"/>
            <a:round/>
            <a:headEnd type="none" w="med" len="med"/>
            <a:tailEnd type="none" w="med" len="med"/>
          </a:ln>
        </p:spPr>
      </p:cxnSp>
      <p:cxnSp>
        <p:nvCxnSpPr>
          <p:cNvPr id="17" name="Google Shape;17;p5"/>
          <p:cNvCxnSpPr/>
          <p:nvPr/>
        </p:nvCxnSpPr>
        <p:spPr>
          <a:xfrm>
            <a:off x="300038" y="650875"/>
            <a:ext cx="8534400" cy="0"/>
          </a:xfrm>
          <a:prstGeom prst="straightConnector1">
            <a:avLst/>
          </a:prstGeom>
          <a:noFill/>
          <a:ln w="28575" cap="flat" cmpd="sng">
            <a:solidFill>
              <a:srgbClr val="006600"/>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914400" y="2133600"/>
            <a:ext cx="7315200" cy="1143000"/>
          </a:xfrm>
          <a:prstGeom prst="rect">
            <a:avLst/>
          </a:prstGeom>
          <a:noFill/>
          <a:ln>
            <a:noFill/>
          </a:ln>
        </p:spPr>
        <p:txBody>
          <a:bodyPr spcFirstLastPara="1" wrap="square" lIns="91425" tIns="45700" rIns="91425" bIns="45700" anchor="ctr" anchorCtr="0">
            <a:noAutofit/>
          </a:bodyPr>
          <a:lstStyle/>
          <a:p>
            <a:pPr lvl="0"/>
            <a:r>
              <a:rPr lang="en-US" altLang="ja-JP" sz="2400" dirty="0" err="1"/>
              <a:t>PoS</a:t>
            </a:r>
            <a:r>
              <a:rPr lang="ja-JP" altLang="en-US" sz="2400" dirty="0"/>
              <a:t>型ブロックチェーンにおける</a:t>
            </a:r>
            <a:br>
              <a:rPr lang="en-US" altLang="ja-JP" sz="2400" dirty="0"/>
            </a:br>
            <a:r>
              <a:rPr lang="ja-JP" altLang="en-US" sz="2400" dirty="0"/>
              <a:t>ステークの分散化と</a:t>
            </a:r>
            <a:r>
              <a:rPr lang="en-US" altLang="ja-JP" sz="2400" dirty="0"/>
              <a:t>sybil</a:t>
            </a:r>
            <a:r>
              <a:rPr lang="ja-JP" altLang="en-US" sz="2400" dirty="0"/>
              <a:t>攻撃検知</a:t>
            </a:r>
            <a:endParaRPr sz="2400" dirty="0"/>
          </a:p>
        </p:txBody>
      </p:sp>
      <p:sp>
        <p:nvSpPr>
          <p:cNvPr id="85" name="Google Shape;85;p1"/>
          <p:cNvSpPr txBox="1">
            <a:spLocks noGrp="1"/>
          </p:cNvSpPr>
          <p:nvPr>
            <p:ph type="subTitle" idx="1"/>
          </p:nvPr>
        </p:nvSpPr>
        <p:spPr>
          <a:xfrm>
            <a:off x="914400" y="4267200"/>
            <a:ext cx="7315200"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2800"/>
              <a:buNone/>
            </a:pP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先進ネットワーク研究室</a:t>
            </a:r>
            <a:endParaRPr lang="en-US" altLang="ja-JP" b="0" i="0" dirty="0">
              <a:solidFill>
                <a:srgbClr val="000000"/>
              </a:solidFill>
              <a:effectLst/>
              <a:latin typeface="ＭＳ Ｐゴシック" panose="020B0600070205080204" pitchFamily="50" charset="-128"/>
              <a:ea typeface="ＭＳ Ｐゴシック" panose="020B0600070205080204" pitchFamily="50" charset="-128"/>
            </a:endParaRPr>
          </a:p>
          <a:p>
            <a:pPr marL="0" lvl="0" indent="0" algn="ctr" rtl="0">
              <a:spcBef>
                <a:spcPts val="0"/>
              </a:spcBef>
              <a:spcAft>
                <a:spcPts val="0"/>
              </a:spcAft>
              <a:buSzPts val="2800"/>
              <a:buNone/>
            </a:pP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屋敷圭太</a:t>
            </a:r>
            <a:endParaRPr lang="en-US" altLang="ja-JP" b="0" i="0" dirty="0">
              <a:solidFill>
                <a:srgbClr val="000000"/>
              </a:solidFill>
              <a:effectLst/>
              <a:latin typeface="ＭＳ Ｐゴシック" panose="020B0600070205080204" pitchFamily="50" charset="-128"/>
              <a:ea typeface="ＭＳ Ｐゴシック" panose="020B0600070205080204" pitchFamily="50" charset="-128"/>
            </a:endParaRPr>
          </a:p>
        </p:txBody>
      </p:sp>
      <p:sp>
        <p:nvSpPr>
          <p:cNvPr id="86" name="Google Shape;86;p1"/>
          <p:cNvSpPr txBox="1">
            <a:spLocks noGrp="1"/>
          </p:cNvSpPr>
          <p:nvPr>
            <p:ph type="sldNum" idx="12"/>
          </p:nvPr>
        </p:nvSpPr>
        <p:spPr>
          <a:xfrm>
            <a:off x="7354888" y="6553200"/>
            <a:ext cx="17526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ltLang="ja-JP"/>
              <a:t>1</a:t>
            </a:fld>
            <a:endParaRPr lang="en-US" altLang="ja-JP"/>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評価</a:t>
            </a:r>
            <a:r>
              <a:rPr kumimoji="1" lang="en-US" altLang="ja-JP" dirty="0"/>
              <a:t>: </a:t>
            </a:r>
            <a:r>
              <a:rPr kumimoji="1" lang="ja-JP" altLang="en-US" dirty="0"/>
              <a:t>ステーク量</a:t>
            </a:r>
          </a:p>
        </p:txBody>
      </p:sp>
      <p:sp>
        <p:nvSpPr>
          <p:cNvPr id="3" name="テキスト プレースホルダー 2"/>
          <p:cNvSpPr>
            <a:spLocks noGrp="1"/>
          </p:cNvSpPr>
          <p:nvPr>
            <p:ph type="body" idx="1"/>
          </p:nvPr>
        </p:nvSpPr>
        <p:spPr/>
        <p:txBody>
          <a:bodyPr/>
          <a:lstStyle/>
          <a:p>
            <a:r>
              <a:rPr kumimoji="1" lang="ja-JP" altLang="en-US" dirty="0"/>
              <a:t>ステーク量</a:t>
            </a:r>
            <a:endParaRPr kumimoji="1" lang="en-US" altLang="ja-JP" dirty="0"/>
          </a:p>
          <a:p>
            <a:pPr lvl="1"/>
            <a:r>
              <a:rPr kumimoji="1" lang="ja-JP" altLang="en-US" dirty="0"/>
              <a:t>提案手法のステーク量が最も増加</a:t>
            </a:r>
            <a:endParaRPr kumimoji="1" lang="en-US" altLang="ja-JP" dirty="0"/>
          </a:p>
          <a:p>
            <a:pPr lvl="2"/>
            <a:r>
              <a:rPr kumimoji="1" lang="en-US" altLang="ja-JP" dirty="0"/>
              <a:t>Existing &lt; LSW &lt; Proposed</a:t>
            </a:r>
          </a:p>
          <a:p>
            <a:pPr lvl="1"/>
            <a:r>
              <a:rPr kumimoji="1" lang="en-US" altLang="ja-JP" dirty="0"/>
              <a:t>LSW</a:t>
            </a:r>
          </a:p>
          <a:p>
            <a:pPr lvl="2"/>
            <a:r>
              <a:rPr kumimoji="1" lang="ja-JP" altLang="en-US" dirty="0"/>
              <a:t>保有ステークに比例しないインセンティブを付与</a:t>
            </a:r>
            <a:endParaRPr kumimoji="1" lang="en-US" altLang="ja-JP" dirty="0"/>
          </a:p>
          <a:p>
            <a:endParaRPr kumimoji="1" lang="en-US" altLang="ja-JP" dirty="0"/>
          </a:p>
        </p:txBody>
      </p:sp>
      <p:sp>
        <p:nvSpPr>
          <p:cNvPr id="4" name="スライド番号プレースホルダー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10</a:t>
            </a:fld>
            <a:endParaRPr lang="ja-JP" altLang="en-US"/>
          </a:p>
        </p:txBody>
      </p:sp>
      <p:pic>
        <p:nvPicPr>
          <p:cNvPr id="8" name="図 7" descr="グラフ, ダイアグラム&#10;&#10;AI 生成コンテンツは誤りを含む可能性があります。"/>
          <p:cNvPicPr>
            <a:picLocks noChangeAspect="1"/>
          </p:cNvPicPr>
          <p:nvPr/>
        </p:nvPicPr>
        <p:blipFill>
          <a:blip r:embed="rId3"/>
          <a:stretch>
            <a:fillRect/>
          </a:stretch>
        </p:blipFill>
        <p:spPr>
          <a:xfrm>
            <a:off x="4660899" y="3495675"/>
            <a:ext cx="4483101" cy="336232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評価指標</a:t>
            </a:r>
            <a:r>
              <a:rPr lang="en-US" altLang="ja-JP"/>
              <a:t>: Nakamoto</a:t>
            </a:r>
            <a:r>
              <a:rPr lang="ja-JP" altLang="en-US"/>
              <a:t>係数</a:t>
            </a:r>
          </a:p>
        </p:txBody>
      </p:sp>
      <mc:AlternateContent xmlns:mc="http://schemas.openxmlformats.org/markup-compatibility/2006" xmlns:a14="http://schemas.microsoft.com/office/drawing/2010/main">
        <mc:Choice Requires="a14">
          <p:sp>
            <p:nvSpPr>
              <p:cNvPr id="3" name="文字列プレースホルダ 2"/>
              <p:cNvSpPr>
                <a:spLocks noGrp="1"/>
              </p:cNvSpPr>
              <p:nvPr>
                <p:ph type="body" idx="1"/>
              </p:nvPr>
            </p:nvSpPr>
            <p:spPr/>
            <p:txBody>
              <a:bodyPr/>
              <a:lstStyle/>
              <a:p>
                <a:r>
                  <a:rPr lang="en-US" altLang="ja-JP"/>
                  <a:t>Nakamoto Coefficient for Liveness</a:t>
                </a:r>
              </a:p>
              <a:p>
                <a:pPr lvl="1"/>
                <a:r>
                  <a:rPr lang="ja-JP" altLang="en-US"/>
                  <a:t>ブロックを停止させるために必要な最小ノード数</a:t>
                </a:r>
              </a:p>
              <a:p>
                <a:pPr lvl="1"/>
                <a14:m>
                  <m:oMath xmlns:m="http://schemas.openxmlformats.org/officeDocument/2006/math">
                    <m:r>
                      <a:rPr lang="en-US" altLang="ja-JP" i="1">
                        <a:latin typeface="DejaVu Math TeX Gyre" panose="02000503000000000000" charset="0"/>
                        <a:cs typeface="DejaVu Math TeX Gyre" panose="02000503000000000000" charset="0"/>
                      </a:rPr>
                      <m:t>𝑁</m:t>
                    </m:r>
                    <m:r>
                      <a:rPr lang="en-US" altLang="ja-JP" i="1">
                        <a:latin typeface="DejaVu Math TeX Gyre" panose="02000503000000000000" charset="0"/>
                        <a:cs typeface="DejaVu Math TeX Gyre" panose="02000503000000000000" charset="0"/>
                      </a:rPr>
                      <m:t>_</m:t>
                    </m:r>
                    <m:r>
                      <a:rPr lang="en-US" altLang="ja-JP" i="1">
                        <a:latin typeface="DejaVu Math TeX Gyre" panose="02000503000000000000" charset="0"/>
                        <a:cs typeface="DejaVu Math TeX Gyre" panose="02000503000000000000" charset="0"/>
                      </a:rPr>
                      <m:t>𝐿</m:t>
                    </m:r>
                    <m:r>
                      <a:rPr lang="en-US" altLang="ja-JP" i="1">
                        <a:latin typeface="DejaVu Math TeX Gyre" panose="02000503000000000000" charset="0"/>
                        <a:cs typeface="DejaVu Math TeX Gyre" panose="02000503000000000000" charset="0"/>
                      </a:rPr>
                      <m:t>=</m:t>
                    </m:r>
                    <m:r>
                      <a:rPr lang="en-US" altLang="ja-JP" i="1">
                        <a:latin typeface="DejaVu Math TeX Gyre" panose="02000503000000000000" charset="0"/>
                        <a:cs typeface="DejaVu Math TeX Gyre" panose="02000503000000000000" charset="0"/>
                      </a:rPr>
                      <m:t>𝑚𝑖𝑛</m:t>
                    </m:r>
                    <m:r>
                      <a:rPr lang="en-US" altLang="ja-JP" i="1">
                        <a:latin typeface="DejaVu Math TeX Gyre" panose="02000503000000000000" charset="0"/>
                        <a:cs typeface="DejaVu Math TeX Gyre" panose="02000503000000000000" charset="0"/>
                      </a:rPr>
                      <m:t>{|</m:t>
                    </m:r>
                    <m:r>
                      <a:rPr lang="en-US" altLang="ja-JP" i="1">
                        <a:latin typeface="DejaVu Math TeX Gyre" panose="02000503000000000000" charset="0"/>
                        <a:cs typeface="DejaVu Math TeX Gyre" panose="02000503000000000000" charset="0"/>
                      </a:rPr>
                      <m:t>𝐿</m:t>
                    </m:r>
                    <m:r>
                      <a:rPr lang="en-US" altLang="ja-JP" i="1">
                        <a:latin typeface="DejaVu Math TeX Gyre" panose="02000503000000000000" charset="0"/>
                        <a:cs typeface="DejaVu Math TeX Gyre" panose="02000503000000000000" charset="0"/>
                      </a:rPr>
                      <m:t>||</m:t>
                    </m:r>
                    <m:r>
                      <a:rPr lang="en-US" altLang="ja-JP" i="1">
                        <a:latin typeface="DejaVu Math TeX Gyre" panose="02000503000000000000" charset="0"/>
                        <a:cs typeface="DejaVu Math TeX Gyre" panose="02000503000000000000" charset="0"/>
                      </a:rPr>
                      <m:t>𝐿</m:t>
                    </m:r>
                    <m:r>
                      <a:rPr lang="en-US" altLang="ja-JP" i="1">
                        <a:latin typeface="DejaVu Math TeX Gyre" panose="02000503000000000000" charset="0"/>
                        <a:cs typeface="DejaVu Math TeX Gyre" panose="02000503000000000000" charset="0"/>
                      </a:rPr>
                      <m:t>∈</m:t>
                    </m:r>
                    <m:r>
                      <a:rPr lang="en-US" altLang="ja-JP" i="1">
                        <a:latin typeface="DejaVu Math TeX Gyre" panose="02000503000000000000" charset="0"/>
                        <a:cs typeface="DejaVu Math TeX Gyre" panose="02000503000000000000" charset="0"/>
                      </a:rPr>
                      <m:t>𝑁</m:t>
                    </m:r>
                    <m:r>
                      <a:rPr lang="en-US" altLang="ja-JP" i="1">
                        <a:latin typeface="DejaVu Math TeX Gyre" panose="02000503000000000000" charset="0"/>
                        <a:cs typeface="DejaVu Math TeX Gyre" panose="02000503000000000000" charset="0"/>
                      </a:rPr>
                      <m:t>,</m:t>
                    </m:r>
                    <m:nary>
                      <m:naryPr>
                        <m:chr m:val="∑"/>
                        <m:limLoc m:val="subSup"/>
                        <m:supHide m:val="on"/>
                        <m:ctrlPr>
                          <a:rPr lang="en-US" altLang="ja-JP" i="1">
                            <a:latin typeface="Cambria Math" panose="02040503050406030204" pitchFamily="18" charset="0"/>
                            <a:cs typeface="DejaVu Math TeX Gyre" panose="02000503000000000000" charset="0"/>
                          </a:rPr>
                        </m:ctrlPr>
                      </m:naryPr>
                      <m:sub>
                        <m:r>
                          <a:rPr lang="en-US" altLang="ja-JP" i="1">
                            <a:latin typeface="DejaVu Math TeX Gyre" panose="02000503000000000000" charset="0"/>
                            <a:cs typeface="DejaVu Math TeX Gyre" panose="02000503000000000000" charset="0"/>
                          </a:rPr>
                          <m:t>𝑖</m:t>
                        </m:r>
                        <m:r>
                          <a:rPr lang="en-US" altLang="ja-JP" i="1">
                            <a:latin typeface="DejaVu Math TeX Gyre" panose="02000503000000000000" charset="0"/>
                            <a:cs typeface="DejaVu Math TeX Gyre" panose="02000503000000000000" charset="0"/>
                          </a:rPr>
                          <m:t>∈</m:t>
                        </m:r>
                        <m:r>
                          <a:rPr lang="en-US" altLang="ja-JP" i="1">
                            <a:latin typeface="DejaVu Math TeX Gyre" panose="02000503000000000000" charset="0"/>
                            <a:cs typeface="DejaVu Math TeX Gyre" panose="02000503000000000000" charset="0"/>
                          </a:rPr>
                          <m:t>𝐿</m:t>
                        </m:r>
                      </m:sub>
                      <m:sup/>
                      <m:e>
                        <m:r>
                          <a:rPr lang="en-US" altLang="ja-JP" i="1">
                            <a:latin typeface="DejaVu Math TeX Gyre" panose="02000503000000000000" charset="0"/>
                            <a:cs typeface="DejaVu Math TeX Gyre" panose="02000503000000000000" charset="0"/>
                          </a:rPr>
                          <m:t>𝑤</m:t>
                        </m:r>
                        <m:r>
                          <a:rPr lang="en-US" altLang="ja-JP" i="1">
                            <a:latin typeface="DejaVu Math TeX Gyre" panose="02000503000000000000" charset="0"/>
                            <a:cs typeface="DejaVu Math TeX Gyre" panose="02000503000000000000" charset="0"/>
                          </a:rPr>
                          <m:t>_</m:t>
                        </m:r>
                        <m:r>
                          <a:rPr lang="en-US" altLang="ja-JP" i="1">
                            <a:latin typeface="DejaVu Math TeX Gyre" panose="02000503000000000000" charset="0"/>
                            <a:cs typeface="DejaVu Math TeX Gyre" panose="02000503000000000000" charset="0"/>
                          </a:rPr>
                          <m:t>𝑖</m:t>
                        </m:r>
                        <m:r>
                          <a:rPr lang="en-US" altLang="ja-JP" i="1">
                            <a:latin typeface="DejaVu Math TeX Gyre" panose="02000503000000000000" charset="0"/>
                            <a:cs typeface="DejaVu Math TeX Gyre" panose="02000503000000000000" charset="0"/>
                          </a:rPr>
                          <m:t>≥1/3</m:t>
                        </m:r>
                        <m:nary>
                          <m:naryPr>
                            <m:chr m:val="∑"/>
                            <m:limLoc m:val="undOvr"/>
                            <m:ctrlPr>
                              <a:rPr lang="en-US" altLang="ja-JP" i="1">
                                <a:latin typeface="Cambria Math" panose="02040503050406030204" pitchFamily="18" charset="0"/>
                                <a:cs typeface="DejaVu Math TeX Gyre" panose="02000503000000000000" charset="0"/>
                              </a:rPr>
                            </m:ctrlPr>
                          </m:naryPr>
                          <m:sub>
                            <m:r>
                              <a:rPr lang="en-US" altLang="ja-JP" i="1">
                                <a:latin typeface="DejaVu Math TeX Gyre" panose="02000503000000000000" charset="0"/>
                                <a:cs typeface="DejaVu Math TeX Gyre" panose="02000503000000000000" charset="0"/>
                              </a:rPr>
                              <m:t>𝑖</m:t>
                            </m:r>
                            <m:r>
                              <a:rPr lang="en-US" altLang="ja-JP" i="1">
                                <a:latin typeface="DejaVu Math TeX Gyre" panose="02000503000000000000" charset="0"/>
                                <a:cs typeface="DejaVu Math TeX Gyre" panose="02000503000000000000" charset="0"/>
                              </a:rPr>
                              <m:t>=1</m:t>
                            </m:r>
                          </m:sub>
                          <m:sup>
                            <m:r>
                              <a:rPr lang="en-US" altLang="ja-JP" i="1">
                                <a:latin typeface="DejaVu Math TeX Gyre" panose="02000503000000000000" charset="0"/>
                                <a:cs typeface="DejaVu Math TeX Gyre" panose="02000503000000000000" charset="0"/>
                              </a:rPr>
                              <m:t>𝑚</m:t>
                            </m:r>
                          </m:sup>
                          <m:e>
                            <m:r>
                              <a:rPr lang="en-US" altLang="ja-JP" i="1">
                                <a:latin typeface="DejaVu Math TeX Gyre" panose="02000503000000000000" charset="0"/>
                                <a:cs typeface="DejaVu Math TeX Gyre" panose="02000503000000000000" charset="0"/>
                              </a:rPr>
                              <m:t>𝑤</m:t>
                            </m:r>
                            <m:r>
                              <a:rPr lang="en-US" altLang="ja-JP" i="1">
                                <a:latin typeface="DejaVu Math TeX Gyre" panose="02000503000000000000" charset="0"/>
                                <a:cs typeface="DejaVu Math TeX Gyre" panose="02000503000000000000" charset="0"/>
                              </a:rPr>
                              <m:t>_</m:t>
                            </m:r>
                            <m:r>
                              <a:rPr lang="en-US" altLang="ja-JP" i="1">
                                <a:latin typeface="DejaVu Math TeX Gyre" panose="02000503000000000000" charset="0"/>
                                <a:cs typeface="DejaVu Math TeX Gyre" panose="02000503000000000000" charset="0"/>
                              </a:rPr>
                              <m:t>𝑖</m:t>
                            </m:r>
                          </m:e>
                        </m:nary>
                      </m:e>
                    </m:nary>
                  </m:oMath>
                </a14:m>
                <a:endParaRPr lang="en-US" altLang="ja-JP"/>
              </a:p>
              <a:p>
                <a:r>
                  <a:rPr lang="en-US" altLang="ja-JP"/>
                  <a:t>Nakamoto Coefficient for Safety</a:t>
                </a:r>
              </a:p>
              <a:p>
                <a:pPr lvl="1"/>
                <a:r>
                  <a:rPr lang="ja-JP" altLang="en-US"/>
                  <a:t>ブロックの改竄を可能にするために必要な最小ノード数</a:t>
                </a:r>
              </a:p>
              <a:p>
                <a:pPr lvl="1"/>
                <a14:m>
                  <m:oMath xmlns:m="http://schemas.openxmlformats.org/officeDocument/2006/math">
                    <m:r>
                      <a:rPr lang="en-US" altLang="ja-JP" i="1">
                        <a:latin typeface="DejaVu Math TeX Gyre" panose="02000503000000000000" charset="0"/>
                        <a:cs typeface="DejaVu Math TeX Gyre" panose="02000503000000000000" charset="0"/>
                      </a:rPr>
                      <m:t>𝑁</m:t>
                    </m:r>
                    <m:r>
                      <a:rPr lang="en-US" altLang="ja-JP" i="1">
                        <a:latin typeface="DejaVu Math TeX Gyre" panose="02000503000000000000" charset="0"/>
                        <a:cs typeface="DejaVu Math TeX Gyre" panose="02000503000000000000" charset="0"/>
                      </a:rPr>
                      <m:t>_</m:t>
                    </m:r>
                    <m:r>
                      <a:rPr lang="en-US" altLang="ja-JP" i="1">
                        <a:latin typeface="DejaVu Math TeX Gyre" panose="02000503000000000000" charset="0"/>
                        <a:cs typeface="DejaVu Math TeX Gyre" panose="02000503000000000000" charset="0"/>
                      </a:rPr>
                      <m:t>𝑆</m:t>
                    </m:r>
                    <m:r>
                      <a:rPr lang="en-US" altLang="ja-JP" i="1">
                        <a:latin typeface="DejaVu Math TeX Gyre" panose="02000503000000000000" charset="0"/>
                        <a:cs typeface="DejaVu Math TeX Gyre" panose="02000503000000000000" charset="0"/>
                      </a:rPr>
                      <m:t>=</m:t>
                    </m:r>
                    <m:r>
                      <a:rPr lang="en-US" altLang="ja-JP" i="1">
                        <a:latin typeface="DejaVu Math TeX Gyre" panose="02000503000000000000" charset="0"/>
                        <a:cs typeface="DejaVu Math TeX Gyre" panose="02000503000000000000" charset="0"/>
                      </a:rPr>
                      <m:t>𝑚𝑖𝑛</m:t>
                    </m:r>
                    <m:r>
                      <a:rPr lang="en-US" altLang="ja-JP" i="1">
                        <a:latin typeface="DejaVu Math TeX Gyre" panose="02000503000000000000" charset="0"/>
                        <a:cs typeface="DejaVu Math TeX Gyre" panose="02000503000000000000" charset="0"/>
                      </a:rPr>
                      <m:t>{|</m:t>
                    </m:r>
                    <m:r>
                      <a:rPr lang="en-US" altLang="ja-JP" i="1">
                        <a:latin typeface="DejaVu Math TeX Gyre" panose="02000503000000000000" charset="0"/>
                        <a:cs typeface="DejaVu Math TeX Gyre" panose="02000503000000000000" charset="0"/>
                      </a:rPr>
                      <m:t>𝑆</m:t>
                    </m:r>
                    <m:r>
                      <a:rPr lang="en-US" altLang="ja-JP" i="1">
                        <a:latin typeface="DejaVu Math TeX Gyre" panose="02000503000000000000" charset="0"/>
                        <a:cs typeface="DejaVu Math TeX Gyre" panose="02000503000000000000" charset="0"/>
                      </a:rPr>
                      <m:t>||</m:t>
                    </m:r>
                    <m:r>
                      <a:rPr lang="en-US" altLang="ja-JP" i="1">
                        <a:latin typeface="DejaVu Math TeX Gyre" panose="02000503000000000000" charset="0"/>
                        <a:cs typeface="DejaVu Math TeX Gyre" panose="02000503000000000000" charset="0"/>
                      </a:rPr>
                      <m:t>𝑆</m:t>
                    </m:r>
                    <m:r>
                      <a:rPr lang="en-US" altLang="ja-JP" i="1">
                        <a:latin typeface="DejaVu Math TeX Gyre" panose="02000503000000000000" charset="0"/>
                        <a:cs typeface="DejaVu Math TeX Gyre" panose="02000503000000000000" charset="0"/>
                      </a:rPr>
                      <m:t>∈</m:t>
                    </m:r>
                    <m:r>
                      <a:rPr lang="en-US" altLang="ja-JP" i="1">
                        <a:latin typeface="DejaVu Math TeX Gyre" panose="02000503000000000000" charset="0"/>
                        <a:cs typeface="DejaVu Math TeX Gyre" panose="02000503000000000000" charset="0"/>
                      </a:rPr>
                      <m:t>𝑁</m:t>
                    </m:r>
                    <m:r>
                      <a:rPr lang="en-US" altLang="ja-JP" i="1">
                        <a:latin typeface="DejaVu Math TeX Gyre" panose="02000503000000000000" charset="0"/>
                        <a:cs typeface="DejaVu Math TeX Gyre" panose="02000503000000000000" charset="0"/>
                      </a:rPr>
                      <m:t>,</m:t>
                    </m:r>
                    <m:nary>
                      <m:naryPr>
                        <m:chr m:val="∑"/>
                        <m:limLoc m:val="subSup"/>
                        <m:supHide m:val="on"/>
                        <m:ctrlPr>
                          <a:rPr lang="en-US" altLang="ja-JP" i="1">
                            <a:latin typeface="Cambria Math" panose="02040503050406030204" pitchFamily="18" charset="0"/>
                            <a:cs typeface="DejaVu Math TeX Gyre" panose="02000503000000000000" charset="0"/>
                          </a:rPr>
                        </m:ctrlPr>
                      </m:naryPr>
                      <m:sub>
                        <m:r>
                          <a:rPr lang="en-US" altLang="ja-JP" i="1">
                            <a:latin typeface="DejaVu Math TeX Gyre" panose="02000503000000000000" charset="0"/>
                            <a:cs typeface="DejaVu Math TeX Gyre" panose="02000503000000000000" charset="0"/>
                          </a:rPr>
                          <m:t>𝑖</m:t>
                        </m:r>
                        <m:r>
                          <a:rPr lang="en-US" altLang="ja-JP" i="1">
                            <a:latin typeface="DejaVu Math TeX Gyre" panose="02000503000000000000" charset="0"/>
                            <a:cs typeface="DejaVu Math TeX Gyre" panose="02000503000000000000" charset="0"/>
                          </a:rPr>
                          <m:t>∈</m:t>
                        </m:r>
                        <m:r>
                          <a:rPr lang="en-US" altLang="ja-JP" i="1">
                            <a:latin typeface="DejaVu Math TeX Gyre" panose="02000503000000000000" charset="0"/>
                            <a:cs typeface="DejaVu Math TeX Gyre" panose="02000503000000000000" charset="0"/>
                          </a:rPr>
                          <m:t>𝑆</m:t>
                        </m:r>
                      </m:sub>
                      <m:sup/>
                      <m:e>
                        <m:r>
                          <a:rPr lang="en-US" altLang="ja-JP" i="1">
                            <a:latin typeface="DejaVu Math TeX Gyre" panose="02000503000000000000" charset="0"/>
                            <a:cs typeface="DejaVu Math TeX Gyre" panose="02000503000000000000" charset="0"/>
                          </a:rPr>
                          <m:t>𝑤</m:t>
                        </m:r>
                        <m:r>
                          <a:rPr lang="en-US" altLang="ja-JP" i="1">
                            <a:latin typeface="DejaVu Math TeX Gyre" panose="02000503000000000000" charset="0"/>
                            <a:cs typeface="DejaVu Math TeX Gyre" panose="02000503000000000000" charset="0"/>
                          </a:rPr>
                          <m:t>_</m:t>
                        </m:r>
                        <m:r>
                          <a:rPr lang="en-US" altLang="ja-JP" i="1">
                            <a:latin typeface="DejaVu Math TeX Gyre" panose="02000503000000000000" charset="0"/>
                            <a:cs typeface="DejaVu Math TeX Gyre" panose="02000503000000000000" charset="0"/>
                          </a:rPr>
                          <m:t>𝑖</m:t>
                        </m:r>
                        <m:r>
                          <a:rPr lang="en-US" altLang="ja-JP" i="1">
                            <a:latin typeface="DejaVu Math TeX Gyre" panose="02000503000000000000" charset="0"/>
                            <a:cs typeface="DejaVu Math TeX Gyre" panose="02000503000000000000" charset="0"/>
                          </a:rPr>
                          <m:t>≥2/3</m:t>
                        </m:r>
                        <m:nary>
                          <m:naryPr>
                            <m:chr m:val="∑"/>
                            <m:limLoc m:val="undOvr"/>
                            <m:ctrlPr>
                              <a:rPr lang="en-US" altLang="ja-JP" i="1">
                                <a:latin typeface="Cambria Math" panose="02040503050406030204" pitchFamily="18" charset="0"/>
                                <a:cs typeface="DejaVu Math TeX Gyre" panose="02000503000000000000" charset="0"/>
                              </a:rPr>
                            </m:ctrlPr>
                          </m:naryPr>
                          <m:sub>
                            <m:r>
                              <a:rPr lang="en-US" altLang="ja-JP" i="1">
                                <a:latin typeface="DejaVu Math TeX Gyre" panose="02000503000000000000" charset="0"/>
                                <a:cs typeface="DejaVu Math TeX Gyre" panose="02000503000000000000" charset="0"/>
                              </a:rPr>
                              <m:t>𝑖</m:t>
                            </m:r>
                            <m:r>
                              <a:rPr lang="en-US" altLang="ja-JP" i="1">
                                <a:latin typeface="DejaVu Math TeX Gyre" panose="02000503000000000000" charset="0"/>
                                <a:cs typeface="DejaVu Math TeX Gyre" panose="02000503000000000000" charset="0"/>
                              </a:rPr>
                              <m:t>=1</m:t>
                            </m:r>
                          </m:sub>
                          <m:sup>
                            <m:r>
                              <a:rPr lang="en-US" altLang="ja-JP" i="1">
                                <a:latin typeface="DejaVu Math TeX Gyre" panose="02000503000000000000" charset="0"/>
                                <a:cs typeface="DejaVu Math TeX Gyre" panose="02000503000000000000" charset="0"/>
                              </a:rPr>
                              <m:t>𝑚</m:t>
                            </m:r>
                          </m:sup>
                          <m:e>
                            <m:r>
                              <a:rPr lang="en-US" altLang="ja-JP" i="1">
                                <a:latin typeface="DejaVu Math TeX Gyre" panose="02000503000000000000" charset="0"/>
                                <a:cs typeface="DejaVu Math TeX Gyre" panose="02000503000000000000" charset="0"/>
                              </a:rPr>
                              <m:t>𝑤</m:t>
                            </m:r>
                            <m:r>
                              <a:rPr lang="en-US" altLang="ja-JP" i="1">
                                <a:latin typeface="DejaVu Math TeX Gyre" panose="02000503000000000000" charset="0"/>
                                <a:cs typeface="DejaVu Math TeX Gyre" panose="02000503000000000000" charset="0"/>
                              </a:rPr>
                              <m:t>_</m:t>
                            </m:r>
                            <m:r>
                              <a:rPr lang="en-US" altLang="ja-JP" i="1">
                                <a:latin typeface="DejaVu Math TeX Gyre" panose="02000503000000000000" charset="0"/>
                                <a:cs typeface="DejaVu Math TeX Gyre" panose="02000503000000000000" charset="0"/>
                              </a:rPr>
                              <m:t>𝑖</m:t>
                            </m:r>
                          </m:e>
                        </m:nary>
                      </m:e>
                    </m:nary>
                  </m:oMath>
                </a14:m>
                <a:endParaRPr lang="en-US" altLang="ja-JP" i="1">
                  <a:latin typeface="DejaVu Math TeX Gyre" panose="02000503000000000000" charset="0"/>
                  <a:cs typeface="DejaVu Math TeX Gyre" panose="02000503000000000000" charset="0"/>
                </a:endParaRPr>
              </a:p>
              <a:p>
                <a:pPr lvl="1"/>
                <a14:m>
                  <m:oMath xmlns:m="http://schemas.openxmlformats.org/officeDocument/2006/math">
                    <m:r>
                      <a:rPr lang="en-US" altLang="ja-JP" i="1">
                        <a:latin typeface="DejaVu Math TeX Gyre" panose="02000503000000000000" charset="0"/>
                        <a:cs typeface="DejaVu Math TeX Gyre" panose="02000503000000000000" charset="0"/>
                      </a:rPr>
                      <m:t>𝑖</m:t>
                    </m:r>
                    <m:r>
                      <a:rPr lang="en-US" altLang="ja-JP" i="1">
                        <a:latin typeface="DejaVu Math TeX Gyre" panose="02000503000000000000" charset="0"/>
                        <a:cs typeface="DejaVu Math TeX Gyre" panose="02000503000000000000" charset="0"/>
                      </a:rPr>
                      <m:t>: </m:t>
                    </m:r>
                    <m:r>
                      <a:rPr lang="ja-JP" altLang="en-US" i="1">
                        <a:latin typeface="DejaVu Math TeX Gyre" panose="02000503000000000000" charset="0"/>
                        <a:ea typeface="SimSun" charset="0"/>
                        <a:cs typeface="DejaVu Math TeX Gyre" panose="02000503000000000000" charset="0"/>
                      </a:rPr>
                      <m:t>バリデータ</m:t>
                    </m:r>
                  </m:oMath>
                </a14:m>
                <a:endParaRPr lang="en-US" altLang="ja-JP" i="1">
                  <a:latin typeface="DejaVu Math TeX Gyre" panose="02000503000000000000" charset="0"/>
                  <a:cs typeface="DejaVu Math TeX Gyre" panose="02000503000000000000" charset="0"/>
                </a:endParaRPr>
              </a:p>
              <a:p>
                <a:pPr lvl="1"/>
                <a14:m>
                  <m:oMath xmlns:m="http://schemas.openxmlformats.org/officeDocument/2006/math">
                    <m:r>
                      <a:rPr lang="en-US" altLang="ja-JP" i="1">
                        <a:latin typeface="DejaVu Math TeX Gyre" panose="02000503000000000000" charset="0"/>
                        <a:cs typeface="DejaVu Math TeX Gyre" panose="02000503000000000000" charset="0"/>
                      </a:rPr>
                      <m:t>𝑤</m:t>
                    </m:r>
                    <m:r>
                      <a:rPr lang="en-US" altLang="ja-JP" i="1">
                        <a:latin typeface="DejaVu Math TeX Gyre" panose="02000503000000000000" charset="0"/>
                        <a:cs typeface="DejaVu Math TeX Gyre" panose="02000503000000000000" charset="0"/>
                      </a:rPr>
                      <m:t>_</m:t>
                    </m:r>
                    <m:r>
                      <a:rPr lang="en-US" altLang="ja-JP" i="1">
                        <a:latin typeface="DejaVu Math TeX Gyre" panose="02000503000000000000" charset="0"/>
                        <a:cs typeface="DejaVu Math TeX Gyre" panose="02000503000000000000" charset="0"/>
                      </a:rPr>
                      <m:t>𝑖</m:t>
                    </m:r>
                    <m:r>
                      <a:rPr lang="en-US" altLang="ja-JP" i="1">
                        <a:latin typeface="DejaVu Math TeX Gyre" panose="02000503000000000000" charset="0"/>
                        <a:cs typeface="DejaVu Math TeX Gyre" panose="02000503000000000000" charset="0"/>
                      </a:rPr>
                      <m:t>: </m:t>
                    </m:r>
                    <m:r>
                      <a:rPr lang="ja-JP" altLang="en-US" i="1">
                        <a:latin typeface="DejaVu Math TeX Gyre" panose="02000503000000000000" charset="0"/>
                        <a:ea typeface="SimSun" charset="0"/>
                        <a:cs typeface="DejaVu Math TeX Gyre" panose="02000503000000000000" charset="0"/>
                      </a:rPr>
                      <m:t>バリデータ</m:t>
                    </m:r>
                    <m:r>
                      <a:rPr lang="en-US" altLang="ja-JP" i="1">
                        <a:latin typeface="DejaVu Math TeX Gyre" panose="02000503000000000000" charset="0"/>
                        <a:ea typeface="SimSun" charset="0"/>
                        <a:cs typeface="DejaVu Math TeX Gyre" panose="02000503000000000000" charset="0"/>
                      </a:rPr>
                      <m:t>𝑖</m:t>
                    </m:r>
                    <m:r>
                      <a:rPr lang="ja-JP" altLang="en-US" i="1">
                        <a:latin typeface="DejaVu Math TeX Gyre" panose="02000503000000000000" charset="0"/>
                        <a:ea typeface="SimSun" charset="0"/>
                        <a:cs typeface="DejaVu Math TeX Gyre" panose="02000503000000000000" charset="0"/>
                      </a:rPr>
                      <m:t>の保有ステーク</m:t>
                    </m:r>
                  </m:oMath>
                </a14:m>
                <a:endParaRPr lang="en-US" altLang="ja-JP"/>
              </a:p>
              <a:p>
                <a:endParaRPr lang="en-US" altLang="ja-JP"/>
              </a:p>
            </p:txBody>
          </p:sp>
        </mc:Choice>
        <mc:Fallback xmlns="">
          <p:sp>
            <p:nvSpPr>
              <p:cNvPr id="3" name="文字列プレースホルダ 2"/>
              <p:cNvSpPr>
                <a:spLocks noRot="1" noChangeAspect="1" noMove="1" noResize="1" noEditPoints="1" noAdjustHandles="1" noChangeArrowheads="1" noChangeShapeType="1" noTextEdit="1"/>
              </p:cNvSpPr>
              <p:nvPr>
                <p:ph type="body" idx="1"/>
              </p:nvPr>
            </p:nvSpPr>
            <p:spPr>
              <a:blipFill rotWithShape="1">
                <a:blip r:embed="rId2"/>
                <a:stretch>
                  <a:fillRect/>
                </a:stretch>
              </a:blipFill>
            </p:spPr>
            <p:txBody>
              <a:bodyPr/>
              <a:lstStyle/>
              <a:p>
                <a:r>
                  <a:rPr lang="ja-JP" altLang="en-US">
                    <a:noFill/>
                  </a:rPr>
                  <a:t> </a:t>
                </a:r>
              </a:p>
            </p:txBody>
          </p:sp>
        </mc:Fallback>
      </mc:AlternateContent>
      <p:sp>
        <p:nvSpPr>
          <p:cNvPr id="4" name="スライド番号プレースホルダ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a:t>11</a:t>
            </a:fld>
            <a:endParaRPr lang="ja-JP"/>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sym typeface="+mn-ea"/>
              </a:rPr>
              <a:t>評価</a:t>
            </a:r>
            <a:r>
              <a:rPr kumimoji="1" lang="en-US" altLang="ja-JP" dirty="0">
                <a:sym typeface="+mn-ea"/>
              </a:rPr>
              <a:t>: Nakamoto</a:t>
            </a:r>
            <a:r>
              <a:rPr kumimoji="1" lang="ja-JP" altLang="en-US" dirty="0">
                <a:sym typeface="+mn-ea"/>
              </a:rPr>
              <a:t>係数</a:t>
            </a:r>
          </a:p>
        </p:txBody>
      </p:sp>
      <p:sp>
        <p:nvSpPr>
          <p:cNvPr id="3" name="文字列プレースホルダ 2"/>
          <p:cNvSpPr>
            <a:spLocks noGrp="1"/>
          </p:cNvSpPr>
          <p:nvPr>
            <p:ph type="body" idx="1"/>
          </p:nvPr>
        </p:nvSpPr>
        <p:spPr/>
        <p:txBody>
          <a:bodyPr/>
          <a:lstStyle/>
          <a:p>
            <a:r>
              <a:rPr lang="en-US" altLang="ja-JP"/>
              <a:t>Nakamoto Coefficeint</a:t>
            </a:r>
            <a:endParaRPr lang="ja-JP" altLang="en-US"/>
          </a:p>
          <a:p>
            <a:pPr lvl="1"/>
            <a:r>
              <a:rPr lang="ja-JP" altLang="en-US"/>
              <a:t>従来手法＜提案手法＜</a:t>
            </a:r>
            <a:r>
              <a:rPr lang="en-US" altLang="ja-JP"/>
              <a:t>LSW</a:t>
            </a:r>
          </a:p>
          <a:p>
            <a:pPr lvl="1"/>
            <a:r>
              <a:rPr lang="ja-JP" altLang="en-US"/>
              <a:t>従来手法</a:t>
            </a:r>
          </a:p>
          <a:p>
            <a:pPr lvl="2"/>
            <a:r>
              <a:rPr lang="ja-JP" altLang="en-US"/>
              <a:t>ステークに比例したインセンティブ設計によりステークの分散生が低い</a:t>
            </a:r>
          </a:p>
          <a:p>
            <a:pPr lvl="1"/>
            <a:r>
              <a:rPr lang="en-US" altLang="ja-JP"/>
              <a:t>LSW</a:t>
            </a:r>
          </a:p>
          <a:p>
            <a:pPr lvl="2"/>
            <a:r>
              <a:rPr lang="ja-JP" altLang="en-US"/>
              <a:t>保有ステークに関わらないインセンティブ設計によるもの</a:t>
            </a:r>
            <a:endParaRPr lang="en-US" altLang="ja-JP"/>
          </a:p>
          <a:p>
            <a:endParaRPr lang="en-US" altLang="ja-JP"/>
          </a:p>
        </p:txBody>
      </p:sp>
      <p:sp>
        <p:nvSpPr>
          <p:cNvPr id="4" name="スライド番号プレースホルダ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a:t>12</a:t>
            </a:fld>
            <a:endParaRPr lang="ja-JP"/>
          </a:p>
        </p:txBody>
      </p:sp>
      <p:pic>
        <p:nvPicPr>
          <p:cNvPr id="5" name="図形 4" descr="nakamoto"/>
          <p:cNvPicPr/>
          <p:nvPr/>
        </p:nvPicPr>
        <p:blipFill>
          <a:blip r:embed="rId2"/>
          <a:stretch>
            <a:fillRect/>
          </a:stretch>
        </p:blipFill>
        <p:spPr>
          <a:xfrm>
            <a:off x="2407285" y="3429000"/>
            <a:ext cx="6736715" cy="3429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sym typeface="+mn-ea"/>
              </a:rPr>
              <a:t>評価</a:t>
            </a:r>
            <a:r>
              <a:rPr kumimoji="1" lang="en-US" altLang="ja-JP" dirty="0">
                <a:sym typeface="+mn-ea"/>
              </a:rPr>
              <a:t>: </a:t>
            </a:r>
            <a:r>
              <a:rPr kumimoji="1" lang="ja-JP" altLang="en-US" dirty="0">
                <a:sym typeface="+mn-ea"/>
              </a:rPr>
              <a:t>フォーク発生・新規参入者選出確率</a:t>
            </a:r>
          </a:p>
        </p:txBody>
      </p:sp>
      <p:sp>
        <p:nvSpPr>
          <p:cNvPr id="3" name="文字列プレースホルダ 2"/>
          <p:cNvSpPr>
            <a:spLocks noGrp="1"/>
          </p:cNvSpPr>
          <p:nvPr>
            <p:ph type="body" idx="1"/>
          </p:nvPr>
        </p:nvSpPr>
        <p:spPr/>
        <p:txBody>
          <a:bodyPr/>
          <a:lstStyle/>
          <a:p>
            <a:r>
              <a:rPr lang="ja-JP" altLang="en-US"/>
              <a:t>提案手法</a:t>
            </a:r>
          </a:p>
          <a:p>
            <a:pPr lvl="1"/>
            <a:r>
              <a:rPr lang="ja-JP" altLang="en-US"/>
              <a:t>どの攻撃者割合においても発生確率低</a:t>
            </a:r>
          </a:p>
          <a:p>
            <a:pPr lvl="1"/>
            <a:r>
              <a:rPr lang="ja-JP" altLang="en-US"/>
              <a:t>選出確率の抑制によるもの</a:t>
            </a:r>
          </a:p>
          <a:p>
            <a:r>
              <a:rPr lang="ja-JP" altLang="en-US"/>
              <a:t>従来手法・</a:t>
            </a:r>
            <a:r>
              <a:rPr lang="en-US" altLang="ja-JP"/>
              <a:t>LSW</a:t>
            </a:r>
          </a:p>
          <a:p>
            <a:pPr lvl="1"/>
            <a:r>
              <a:rPr lang="ja-JP" altLang="en-US"/>
              <a:t>どの割合においても同程度の確率</a:t>
            </a:r>
          </a:p>
          <a:p>
            <a:pPr lvl="1"/>
            <a:r>
              <a:rPr lang="ja-JP" altLang="en-US"/>
              <a:t>両手法において選出確率式は変わらない</a:t>
            </a:r>
          </a:p>
        </p:txBody>
      </p:sp>
      <p:sp>
        <p:nvSpPr>
          <p:cNvPr id="4" name="スライド番号プレースホルダ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a:t>13</a:t>
            </a:fld>
            <a:endParaRPr lang="ja-JP"/>
          </a:p>
        </p:txBody>
      </p:sp>
      <p:pic>
        <p:nvPicPr>
          <p:cNvPr id="5" name="図形 4" descr="newfork_ratem"/>
          <p:cNvPicPr/>
          <p:nvPr/>
        </p:nvPicPr>
        <p:blipFill>
          <a:blip r:embed="rId2"/>
          <a:stretch>
            <a:fillRect/>
          </a:stretch>
        </p:blipFill>
        <p:spPr>
          <a:xfrm>
            <a:off x="0" y="4170045"/>
            <a:ext cx="4159885" cy="2616835"/>
          </a:xfrm>
          <a:prstGeom prst="rect">
            <a:avLst/>
          </a:prstGeom>
        </p:spPr>
      </p:pic>
      <p:pic>
        <p:nvPicPr>
          <p:cNvPr id="6" name="図形 5" descr="new_attacker_selectionm"/>
          <p:cNvPicPr/>
          <p:nvPr/>
        </p:nvPicPr>
        <p:blipFill>
          <a:blip r:embed="rId3"/>
          <a:stretch>
            <a:fillRect/>
          </a:stretch>
        </p:blipFill>
        <p:spPr>
          <a:xfrm>
            <a:off x="4255135" y="4170680"/>
            <a:ext cx="4791075" cy="268732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sym typeface="+mn-ea"/>
              </a:rPr>
              <a:t>評価</a:t>
            </a:r>
            <a:r>
              <a:rPr kumimoji="1" lang="en-US" altLang="ja-JP" dirty="0">
                <a:sym typeface="+mn-ea"/>
              </a:rPr>
              <a:t>: </a:t>
            </a:r>
            <a:r>
              <a:rPr kumimoji="1" lang="ja-JP" altLang="en-US" dirty="0">
                <a:sym typeface="+mn-ea"/>
              </a:rPr>
              <a:t>攻撃者検知率</a:t>
            </a:r>
          </a:p>
        </p:txBody>
      </p:sp>
      <p:sp>
        <p:nvSpPr>
          <p:cNvPr id="3" name="文字列プレースホルダ 2"/>
          <p:cNvSpPr>
            <a:spLocks noGrp="1"/>
          </p:cNvSpPr>
          <p:nvPr>
            <p:ph type="body" idx="1"/>
          </p:nvPr>
        </p:nvSpPr>
        <p:spPr/>
        <p:txBody>
          <a:bodyPr/>
          <a:lstStyle/>
          <a:p>
            <a:r>
              <a:rPr kumimoji="1" lang="ja-JP" altLang="en-US" sz="2400" dirty="0">
                <a:sym typeface="+mn-ea"/>
              </a:rPr>
              <a:t>攻撃者検知</a:t>
            </a:r>
            <a:endParaRPr kumimoji="1" lang="en-US" altLang="ja-JP" sz="2400" dirty="0"/>
          </a:p>
          <a:p>
            <a:pPr lvl="1"/>
            <a:r>
              <a:rPr kumimoji="1" lang="ja-JP" altLang="en-US" sz="2400" dirty="0">
                <a:sym typeface="+mn-ea"/>
              </a:rPr>
              <a:t>シナリオ</a:t>
            </a:r>
            <a:r>
              <a:rPr kumimoji="1" lang="en-US" altLang="ja-JP" sz="2400" dirty="0">
                <a:sym typeface="+mn-ea"/>
              </a:rPr>
              <a:t>B</a:t>
            </a:r>
            <a:r>
              <a:rPr kumimoji="1" lang="ja-JP" altLang="en-US" sz="2400" dirty="0">
                <a:sym typeface="+mn-ea"/>
              </a:rPr>
              <a:t>の検知率</a:t>
            </a:r>
            <a:r>
              <a:rPr kumimoji="1" lang="en-US" altLang="ja-JP" sz="2400" dirty="0">
                <a:sym typeface="+mn-ea"/>
              </a:rPr>
              <a:t>78%</a:t>
            </a:r>
            <a:endParaRPr kumimoji="1" lang="en-US" altLang="ja-JP" sz="2400" dirty="0"/>
          </a:p>
          <a:p>
            <a:pPr lvl="2"/>
            <a:r>
              <a:rPr kumimoji="1" lang="ja-JP" altLang="en-US" sz="2400" dirty="0">
                <a:sym typeface="+mn-ea"/>
              </a:rPr>
              <a:t>ブロック生成率の低い新規バリデータと攻撃者の投票行動が類似→誤検知発生</a:t>
            </a:r>
            <a:endParaRPr kumimoji="1" lang="en-US" altLang="ja-JP" sz="2400" dirty="0"/>
          </a:p>
          <a:p>
            <a:endParaRPr lang="ja-JP" altLang="en-US"/>
          </a:p>
        </p:txBody>
      </p:sp>
      <p:sp>
        <p:nvSpPr>
          <p:cNvPr id="4" name="スライド番号プレースホルダ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a:t>14</a:t>
            </a:fld>
            <a:endParaRPr lang="ja-JP"/>
          </a:p>
        </p:txBody>
      </p:sp>
      <p:pic>
        <p:nvPicPr>
          <p:cNvPr id="6" name="図 5" descr="グラフ, 棒グラフ&#10;&#10;AI 生成コンテンツは誤りを含む可能性があります。"/>
          <p:cNvPicPr/>
          <p:nvPr/>
        </p:nvPicPr>
        <p:blipFill>
          <a:blip r:embed="rId2"/>
          <a:stretch>
            <a:fillRect/>
          </a:stretch>
        </p:blipFill>
        <p:spPr>
          <a:xfrm>
            <a:off x="4048125" y="2967273"/>
            <a:ext cx="4483100" cy="336232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まとめ</a:t>
            </a:r>
          </a:p>
        </p:txBody>
      </p:sp>
      <p:sp>
        <p:nvSpPr>
          <p:cNvPr id="3" name="テキスト プレースホルダー 2"/>
          <p:cNvSpPr>
            <a:spLocks noGrp="1"/>
          </p:cNvSpPr>
          <p:nvPr>
            <p:ph type="body" idx="1"/>
          </p:nvPr>
        </p:nvSpPr>
        <p:spPr/>
        <p:txBody>
          <a:bodyPr/>
          <a:lstStyle/>
          <a:p>
            <a:r>
              <a:rPr kumimoji="1" lang="ja-JP" altLang="en-US" dirty="0"/>
              <a:t>ネットワークの中央集権化を解消するインセンティブ式</a:t>
            </a:r>
            <a:r>
              <a:rPr kumimoji="1" lang="en-US" altLang="ja-JP" dirty="0"/>
              <a:t>, sybil</a:t>
            </a:r>
            <a:r>
              <a:rPr kumimoji="1" lang="ja-JP" altLang="en-US" dirty="0"/>
              <a:t>攻撃検知手法</a:t>
            </a:r>
            <a:endParaRPr kumimoji="1" lang="en-US" altLang="ja-JP" dirty="0"/>
          </a:p>
          <a:p>
            <a:endParaRPr kumimoji="1" lang="en-US" altLang="ja-JP" dirty="0"/>
          </a:p>
          <a:p>
            <a:endParaRPr kumimoji="1" lang="en-US" altLang="ja-JP" dirty="0"/>
          </a:p>
          <a:p>
            <a:r>
              <a:rPr kumimoji="1" lang="ja-JP" altLang="en-US" dirty="0"/>
              <a:t>今後の予定</a:t>
            </a:r>
            <a:endParaRPr kumimoji="1" lang="en-US" altLang="ja-JP" dirty="0"/>
          </a:p>
          <a:p>
            <a:pPr lvl="1"/>
            <a:r>
              <a:rPr kumimoji="1" lang="en-US" altLang="ja-JP" dirty="0"/>
              <a:t>Sybil</a:t>
            </a:r>
            <a:r>
              <a:rPr kumimoji="1" lang="ja-JP" altLang="en-US" dirty="0"/>
              <a:t>攻撃時の獲得報酬を各手法で比較・評価</a:t>
            </a:r>
            <a:endParaRPr kumimoji="1" lang="en-US" altLang="ja-JP" dirty="0"/>
          </a:p>
        </p:txBody>
      </p:sp>
      <p:sp>
        <p:nvSpPr>
          <p:cNvPr id="4" name="スライド番号プレースホルダー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15</a:t>
            </a:fld>
            <a:endParaRPr lang="ja-JP"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フォーク発生確率</a:t>
            </a:r>
          </a:p>
        </p:txBody>
      </p:sp>
      <mc:AlternateContent xmlns:mc="http://schemas.openxmlformats.org/markup-compatibility/2006" xmlns:a14="http://schemas.microsoft.com/office/drawing/2010/main">
        <mc:Choice Requires="a14">
          <p:sp>
            <p:nvSpPr>
              <p:cNvPr id="3" name="テキスト プレースホルダー 2"/>
              <p:cNvSpPr>
                <a:spLocks noGrp="1"/>
              </p:cNvSpPr>
              <p:nvPr>
                <p:ph type="body" idx="1"/>
              </p:nvPr>
            </p:nvSpPr>
            <p:spPr/>
            <p:txBody>
              <a:bodyPr/>
              <a:lstStyle/>
              <a:p>
                <a14:m>
                  <m:oMath xmlns:m="http://schemas.openxmlformats.org/officeDocument/2006/math">
                    <m:r>
                      <a:rPr kumimoji="1" lang="en-US" altLang="ja-JP" b="0" i="1" smtClean="0">
                        <a:latin typeface="Cambria Math" panose="02040503050406030204" pitchFamily="18" charset="0"/>
                      </a:rPr>
                      <m:t>𝐹</m:t>
                    </m:r>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𝑡</m:t>
                        </m:r>
                      </m:e>
                    </m:d>
                    <m:r>
                      <a:rPr kumimoji="1" lang="en-US" altLang="ja-JP" b="0" i="1" smtClean="0">
                        <a:latin typeface="Cambria Math" panose="02040503050406030204" pitchFamily="18" charset="0"/>
                      </a:rPr>
                      <m:t>=1−</m:t>
                    </m:r>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𝑒</m:t>
                        </m:r>
                      </m:e>
                      <m:sup>
                        <m: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𝑡</m:t>
                                </m:r>
                              </m:e>
                              <m:sub>
                                <m:r>
                                  <a:rPr kumimoji="1" lang="en-US" altLang="ja-JP" b="0" i="1" smtClean="0">
                                    <a:latin typeface="Cambria Math" panose="02040503050406030204" pitchFamily="18" charset="0"/>
                                  </a:rPr>
                                  <m:t>𝑝𝑟𝑜𝑝</m:t>
                                </m:r>
                              </m:sub>
                            </m:sSub>
                          </m:num>
                          <m:den>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𝑡</m:t>
                                </m:r>
                              </m:e>
                              <m:sub>
                                <m:r>
                                  <a:rPr kumimoji="1" lang="en-US" altLang="ja-JP" b="0" i="1" smtClean="0">
                                    <a:latin typeface="Cambria Math" panose="02040503050406030204" pitchFamily="18" charset="0"/>
                                  </a:rPr>
                                  <m:t>𝐵</m:t>
                                </m:r>
                              </m:sub>
                            </m:sSub>
                          </m:den>
                        </m:f>
                      </m:sup>
                    </m:sSup>
                  </m:oMath>
                </a14:m>
                <a:endParaRPr kumimoji="1" lang="en-US" altLang="ja-JP" dirty="0"/>
              </a:p>
              <a:p>
                <a:pPr lvl="1"/>
                <a14:m>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𝑡</m:t>
                        </m:r>
                      </m:e>
                      <m:sub>
                        <m:r>
                          <a:rPr kumimoji="1" lang="en-US" altLang="ja-JP" b="0" i="1" smtClean="0">
                            <a:latin typeface="Cambria Math" panose="02040503050406030204" pitchFamily="18" charset="0"/>
                          </a:rPr>
                          <m:t>𝑝𝑟𝑜𝑝</m:t>
                        </m:r>
                      </m:sub>
                    </m:sSub>
                    <m:r>
                      <a:rPr kumimoji="1" lang="en-US" altLang="ja-JP" b="0" i="1" smtClean="0">
                        <a:latin typeface="Cambria Math" panose="02040503050406030204" pitchFamily="18" charset="0"/>
                      </a:rPr>
                      <m:t>: </m:t>
                    </m:r>
                    <m:r>
                      <a:rPr kumimoji="1" lang="ja-JP" altLang="en-US" i="1">
                        <a:latin typeface="Cambria Math" panose="02040503050406030204" pitchFamily="18" charset="0"/>
                      </a:rPr>
                      <m:t>ブロック伝搬時間</m:t>
                    </m:r>
                  </m:oMath>
                </a14:m>
                <a:endParaRPr kumimoji="1" lang="en-US" altLang="ja-JP" dirty="0"/>
              </a:p>
              <a:p>
                <a:pPr lvl="2"/>
                <a:r>
                  <a:rPr kumimoji="1" lang="ja-JP" altLang="en-US" b="0" dirty="0"/>
                  <a:t>生成されたブロックがネットワーク内のすべてのノードに伝搬するまでに要する時間</a:t>
                </a:r>
                <a:endParaRPr kumimoji="1" lang="en-US" altLang="ja-JP" b="0" dirty="0"/>
              </a:p>
              <a:p>
                <a:pPr lvl="1"/>
                <a14:m>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𝑡</m:t>
                        </m:r>
                      </m:e>
                      <m:sub>
                        <m:r>
                          <a:rPr kumimoji="1" lang="en-US" altLang="ja-JP" b="0" i="1" smtClean="0">
                            <a:latin typeface="Cambria Math" panose="02040503050406030204" pitchFamily="18" charset="0"/>
                          </a:rPr>
                          <m:t>𝐵</m:t>
                        </m:r>
                      </m:sub>
                    </m:sSub>
                    <m:r>
                      <a:rPr kumimoji="1" lang="en-US" altLang="ja-JP" b="0" i="1" smtClean="0">
                        <a:latin typeface="Cambria Math" panose="02040503050406030204" pitchFamily="18" charset="0"/>
                      </a:rPr>
                      <m:t>: </m:t>
                    </m:r>
                  </m:oMath>
                </a14:m>
                <a:r>
                  <a:rPr kumimoji="1" lang="ja-JP" altLang="en-US" dirty="0"/>
                  <a:t>ブロック生成間隔</a:t>
                </a:r>
                <a:endParaRPr kumimoji="1" lang="en-US" altLang="ja-JP" dirty="0"/>
              </a:p>
              <a:p>
                <a:pPr lvl="2"/>
                <a:r>
                  <a:rPr kumimoji="1" lang="ja-JP" altLang="en-US" dirty="0"/>
                  <a:t>新しいブロックが生成される間隔</a:t>
                </a:r>
                <a:endParaRPr kumimoji="1" lang="en-US" altLang="ja-JP" dirty="0"/>
              </a:p>
              <a:p>
                <a:pPr lvl="2"/>
                <a:endParaRPr kumimoji="1" lang="en-US" altLang="ja-JP" dirty="0"/>
              </a:p>
              <a:p>
                <a:pPr lvl="1"/>
                <a:r>
                  <a:rPr kumimoji="1" lang="ja-JP" altLang="en-US" dirty="0"/>
                  <a:t>ブロック伝搬時間が長い、ブロック生成間隔が小さいほどフォーク発生確率が上昇</a:t>
                </a:r>
                <a:endParaRPr kumimoji="1" lang="en-US" altLang="ja-JP" dirty="0"/>
              </a:p>
              <a:p>
                <a:pPr marL="546100" lvl="1" indent="0">
                  <a:buNone/>
                </a:pPr>
                <a:r>
                  <a:rPr kumimoji="1" lang="ja-JP" altLang="en-US" dirty="0"/>
                  <a:t>→ブロックの伝搬が完了する前に新しいブロックが生成される可能性高</a:t>
                </a:r>
                <a:endParaRPr kumimoji="1" lang="en-US" altLang="ja-JP" dirty="0"/>
              </a:p>
              <a:p>
                <a:pPr lvl="1"/>
                <a:endParaRPr kumimoji="1" lang="en-US" altLang="ja-JP" dirty="0"/>
              </a:p>
              <a:p>
                <a:endParaRPr kumimoji="1" lang="ja-JP" altLang="en-US" dirty="0"/>
              </a:p>
            </p:txBody>
          </p:sp>
        </mc:Choice>
        <mc:Fallback xmlns="">
          <p:sp>
            <p:nvSpPr>
              <p:cNvPr id="3" name="テキスト プレースホルダー 2"/>
              <p:cNvSpPr>
                <a:spLocks noRot="1" noChangeAspect="1" noMove="1" noResize="1" noEditPoints="1" noAdjustHandles="1" noChangeArrowheads="1" noChangeShapeType="1" noTextEdit="1"/>
              </p:cNvSpPr>
              <p:nvPr>
                <p:ph type="body" idx="1"/>
              </p:nvPr>
            </p:nvSpPr>
            <p:spPr>
              <a:blipFill rotWithShape="1">
                <a:blip r:embed="rId2"/>
                <a:stretch>
                  <a:fillRect/>
                </a:stretch>
              </a:blipFill>
            </p:spPr>
            <p:txBody>
              <a:bodyPr/>
              <a:lstStyle/>
              <a:p>
                <a:r>
                  <a:rPr lang="ja-JP" altLang="en-US">
                    <a:noFill/>
                  </a:rPr>
                  <a:t> </a:t>
                </a:r>
              </a:p>
            </p:txBody>
          </p:sp>
        </mc:Fallback>
      </mc:AlternateContent>
      <p:sp>
        <p:nvSpPr>
          <p:cNvPr id="4" name="スライド番号プレースホルダー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16</a:t>
            </a:fld>
            <a:endParaRPr lang="ja-JP" altLang="en-US"/>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スロットとエポック</a:t>
            </a:r>
          </a:p>
        </p:txBody>
      </p:sp>
      <p:sp>
        <p:nvSpPr>
          <p:cNvPr id="3" name="テキスト プレースホルダー 2"/>
          <p:cNvSpPr>
            <a:spLocks noGrp="1"/>
          </p:cNvSpPr>
          <p:nvPr>
            <p:ph type="body" idx="1"/>
          </p:nvPr>
        </p:nvSpPr>
        <p:spPr/>
        <p:txBody>
          <a:bodyPr/>
          <a:lstStyle/>
          <a:p>
            <a:r>
              <a:rPr kumimoji="1" lang="ja-JP" altLang="en-US" dirty="0"/>
              <a:t>エポック</a:t>
            </a:r>
            <a:r>
              <a:rPr kumimoji="1" lang="en-US" altLang="ja-JP" dirty="0"/>
              <a:t>: </a:t>
            </a:r>
            <a:r>
              <a:rPr kumimoji="1" lang="ja-JP" altLang="en-US" dirty="0"/>
              <a:t>ブロックの提案、証明の期限</a:t>
            </a:r>
            <a:endParaRPr kumimoji="1" lang="en-US" altLang="ja-JP" dirty="0"/>
          </a:p>
          <a:p>
            <a:r>
              <a:rPr kumimoji="1" lang="ja-JP" altLang="en-US" dirty="0"/>
              <a:t>スロット</a:t>
            </a:r>
            <a:r>
              <a:rPr kumimoji="1" lang="en-US" altLang="ja-JP" dirty="0"/>
              <a:t>: </a:t>
            </a:r>
            <a:r>
              <a:rPr kumimoji="1" lang="ja-JP" altLang="en-US" dirty="0"/>
              <a:t>ブロック生成間隔</a:t>
            </a:r>
            <a:endParaRPr kumimoji="1" lang="en-US" altLang="ja-JP" dirty="0"/>
          </a:p>
          <a:p>
            <a:pPr lvl="1"/>
            <a:r>
              <a:rPr kumimoji="1" lang="en-US" altLang="ja-JP" dirty="0"/>
              <a:t>1</a:t>
            </a:r>
            <a:r>
              <a:rPr kumimoji="1" lang="ja-JP" altLang="en-US" dirty="0"/>
              <a:t>エポック</a:t>
            </a:r>
            <a:r>
              <a:rPr kumimoji="1" lang="en-US" altLang="ja-JP" dirty="0"/>
              <a:t>12</a:t>
            </a:r>
            <a:r>
              <a:rPr kumimoji="1" lang="ja-JP" altLang="en-US" dirty="0"/>
              <a:t>秒、</a:t>
            </a:r>
            <a:r>
              <a:rPr kumimoji="1" lang="en-US" altLang="ja-JP" dirty="0"/>
              <a:t>32</a:t>
            </a:r>
            <a:r>
              <a:rPr kumimoji="1" lang="ja-JP" altLang="en-US" dirty="0"/>
              <a:t>スロットで構成される</a:t>
            </a:r>
            <a:endParaRPr kumimoji="1" lang="en-US" altLang="ja-JP" dirty="0"/>
          </a:p>
          <a:p>
            <a:pPr lvl="1"/>
            <a:r>
              <a:rPr kumimoji="1" lang="ja-JP" altLang="en-US" dirty="0"/>
              <a:t>→</a:t>
            </a:r>
            <a:r>
              <a:rPr kumimoji="1" lang="en-US" altLang="ja-JP" dirty="0"/>
              <a:t>12</a:t>
            </a:r>
            <a:r>
              <a:rPr kumimoji="1" lang="ja-JP" altLang="en-US" dirty="0"/>
              <a:t>秒ごとのブロック生成間隔で</a:t>
            </a:r>
            <a:r>
              <a:rPr kumimoji="1" lang="en-US" altLang="ja-JP" dirty="0"/>
              <a:t>32</a:t>
            </a:r>
            <a:r>
              <a:rPr kumimoji="1" lang="ja-JP" altLang="en-US" dirty="0"/>
              <a:t>ブロックで１かたまり</a:t>
            </a:r>
            <a:endParaRPr kumimoji="1" lang="en-US" altLang="ja-JP" dirty="0"/>
          </a:p>
          <a:p>
            <a:r>
              <a:rPr kumimoji="1" lang="en-US" altLang="ja-JP" dirty="0"/>
              <a:t>1</a:t>
            </a:r>
            <a:r>
              <a:rPr kumimoji="1" lang="ja-JP" altLang="en-US" dirty="0"/>
              <a:t>エポックごとにチェックポイントが配置され正当チェーンが決められる</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17</a:t>
            </a:fld>
            <a:endParaRPr lang="ja-JP" altLang="en-US"/>
          </a:p>
        </p:txBody>
      </p:sp>
      <p:pic>
        <p:nvPicPr>
          <p:cNvPr id="6" name="図 5" descr="グラフィカル ユーザー インターフェイス, アプリケーション, Word, タイムライン&#10;&#10;自動的に生成された説明"/>
          <p:cNvPicPr>
            <a:picLocks noChangeAspect="1"/>
          </p:cNvPicPr>
          <p:nvPr/>
        </p:nvPicPr>
        <p:blipFill>
          <a:blip r:embed="rId2"/>
          <a:stretch>
            <a:fillRect/>
          </a:stretch>
        </p:blipFill>
        <p:spPr>
          <a:xfrm>
            <a:off x="240921" y="4295274"/>
            <a:ext cx="8903080" cy="2491289"/>
          </a:xfrm>
          <a:prstGeom prst="rect">
            <a:avLst/>
          </a:prstGeo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チェーン選択アルゴリズム</a:t>
            </a:r>
          </a:p>
        </p:txBody>
      </p:sp>
      <p:sp>
        <p:nvSpPr>
          <p:cNvPr id="3" name="テキスト プレースホルダー 2"/>
          <p:cNvSpPr>
            <a:spLocks noGrp="1"/>
          </p:cNvSpPr>
          <p:nvPr>
            <p:ph type="body" idx="1"/>
          </p:nvPr>
        </p:nvSpPr>
        <p:spPr/>
        <p:txBody>
          <a:bodyPr/>
          <a:lstStyle/>
          <a:p>
            <a:r>
              <a:rPr kumimoji="1" lang="ja-JP" altLang="en-US" dirty="0"/>
              <a:t>従来のチェーン選択アルゴリズム</a:t>
            </a:r>
            <a:endParaRPr kumimoji="1" lang="en-US" altLang="ja-JP" dirty="0"/>
          </a:p>
          <a:p>
            <a:pPr lvl="1"/>
            <a:r>
              <a:rPr kumimoji="1" lang="ja-JP" altLang="en-US" dirty="0"/>
              <a:t>最も長いチェーンが正当なチェーンとして選ばれる</a:t>
            </a:r>
            <a:endParaRPr kumimoji="1" lang="en-US" altLang="ja-JP" dirty="0"/>
          </a:p>
          <a:p>
            <a:endParaRPr kumimoji="1" lang="en-US" altLang="ja-JP" dirty="0"/>
          </a:p>
          <a:p>
            <a:r>
              <a:rPr kumimoji="1" lang="en-US" altLang="ja-JP" dirty="0"/>
              <a:t>Gasper</a:t>
            </a:r>
          </a:p>
          <a:p>
            <a:pPr lvl="1"/>
            <a:r>
              <a:rPr kumimoji="1" lang="ja-JP" altLang="en-US" dirty="0">
                <a:solidFill>
                  <a:srgbClr val="FF0000"/>
                </a:solidFill>
              </a:rPr>
              <a:t>最も累積重みが大きいチェーンが正当なチェーンとして選ばれる</a:t>
            </a:r>
            <a:endParaRPr kumimoji="1" lang="en-US" altLang="ja-JP" dirty="0">
              <a:solidFill>
                <a:srgbClr val="FF0000"/>
              </a:solidFill>
            </a:endParaRPr>
          </a:p>
          <a:p>
            <a:pPr lvl="1"/>
            <a:r>
              <a:rPr kumimoji="1" lang="ja-JP" altLang="en-US" dirty="0"/>
              <a:t>一定間隔でチェックポイントを配置しチェックポイントが置かれると正当なチェーンとなる</a:t>
            </a:r>
            <a:endParaRPr kumimoji="1" lang="en-US" altLang="ja-JP" dirty="0"/>
          </a:p>
          <a:p>
            <a:pPr lvl="1"/>
            <a:r>
              <a:rPr kumimoji="1" lang="ja-JP" altLang="en-US" dirty="0"/>
              <a:t>イーサリアム</a:t>
            </a:r>
            <a:r>
              <a:rPr kumimoji="1" lang="en-US" altLang="ja-JP" dirty="0"/>
              <a:t>2.0</a:t>
            </a:r>
            <a:r>
              <a:rPr kumimoji="1" lang="ja-JP" altLang="en-US" dirty="0"/>
              <a:t>のチェーン選択アルゴリズム</a:t>
            </a:r>
            <a:endParaRPr kumimoji="1" lang="en-US" altLang="ja-JP" dirty="0"/>
          </a:p>
          <a:p>
            <a:pPr lvl="1"/>
            <a:endParaRPr kumimoji="1" lang="en-US" altLang="ja-JP" dirty="0"/>
          </a:p>
          <a:p>
            <a:endParaRPr kumimoji="1" lang="ja-JP" altLang="en-US" dirty="0"/>
          </a:p>
        </p:txBody>
      </p:sp>
      <p:sp>
        <p:nvSpPr>
          <p:cNvPr id="4" name="スライド番号プレースホルダー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18</a:t>
            </a:fld>
            <a:endParaRPr lang="ja-JP" altLang="en-US"/>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累積重み</a:t>
            </a:r>
          </a:p>
        </p:txBody>
      </p:sp>
      <p:sp>
        <p:nvSpPr>
          <p:cNvPr id="4" name="スライド番号プレースホルダー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19</a:t>
            </a:fld>
            <a:endParaRPr lang="ja-JP" altLang="en-US"/>
          </a:p>
        </p:txBody>
      </p:sp>
      <p:sp>
        <p:nvSpPr>
          <p:cNvPr id="7" name="テキスト プレースホルダー 2"/>
          <p:cNvSpPr txBox="1">
            <a:spLocks noGrp="1"/>
          </p:cNvSpPr>
          <p:nvPr>
            <p:ph type="body" idx="1"/>
          </p:nvPr>
        </p:nvSpPr>
        <p:spPr>
          <a:xfrm>
            <a:off x="381000" y="704850"/>
            <a:ext cx="8382000" cy="569595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480"/>
              </a:spcBef>
              <a:spcAft>
                <a:spcPts val="0"/>
              </a:spcAft>
              <a:buClr>
                <a:srgbClr val="333399"/>
              </a:buClr>
              <a:buSzPts val="2400"/>
              <a:buFont typeface="Noto Sans Symbols"/>
              <a:buChar char="■"/>
              <a:defRPr sz="2400" b="0" i="0" u="none" strike="noStrike" cap="none">
                <a:solidFill>
                  <a:schemeClr val="dk1"/>
                </a:solidFill>
                <a:latin typeface="ＭＳ Ｐゴシック"/>
                <a:ea typeface="ＭＳ Ｐゴシック"/>
                <a:cs typeface="ＭＳ Ｐゴシック"/>
                <a:sym typeface="ＭＳ Ｐゴシック"/>
              </a:defRPr>
            </a:lvl1pPr>
            <a:lvl2pPr marL="914400" marR="0" lvl="1" indent="-368300" algn="l" rtl="0">
              <a:lnSpc>
                <a:spcPct val="100000"/>
              </a:lnSpc>
              <a:spcBef>
                <a:spcPts val="440"/>
              </a:spcBef>
              <a:spcAft>
                <a:spcPts val="0"/>
              </a:spcAft>
              <a:buClr>
                <a:srgbClr val="3399FF"/>
              </a:buClr>
              <a:buSzPts val="2200"/>
              <a:buFont typeface="Noto Sans Symbols"/>
              <a:buChar char="■"/>
              <a:defRPr sz="2200" b="0" i="0" u="none" strike="noStrike" cap="none">
                <a:solidFill>
                  <a:schemeClr val="dk1"/>
                </a:solidFill>
                <a:latin typeface="ＭＳ Ｐゴシック"/>
                <a:ea typeface="ＭＳ Ｐゴシック"/>
                <a:cs typeface="ＭＳ Ｐゴシック"/>
                <a:sym typeface="ＭＳ Ｐゴシック"/>
              </a:defRPr>
            </a:lvl2pPr>
            <a:lvl3pPr marL="1371600" marR="0" lvl="2" indent="-355600" algn="l" rtl="0">
              <a:lnSpc>
                <a:spcPct val="100000"/>
              </a:lnSpc>
              <a:spcBef>
                <a:spcPts val="400"/>
              </a:spcBef>
              <a:spcAft>
                <a:spcPts val="0"/>
              </a:spcAft>
              <a:buClr>
                <a:srgbClr val="00FFFF"/>
              </a:buClr>
              <a:buSzPts val="2000"/>
              <a:buFont typeface="Noto Sans Symbols"/>
              <a:buChar char="■"/>
              <a:defRPr sz="2000" b="0" i="0" u="none" strike="noStrike" cap="none">
                <a:solidFill>
                  <a:schemeClr val="dk1"/>
                </a:solidFill>
                <a:latin typeface="ＭＳ Ｐゴシック"/>
                <a:ea typeface="ＭＳ Ｐゴシック"/>
                <a:cs typeface="ＭＳ Ｐゴシック"/>
                <a:sym typeface="ＭＳ Ｐゴシック"/>
              </a:defRPr>
            </a:lvl3pPr>
            <a:lvl4pPr marL="1828800" marR="0" lvl="3" indent="-342900" algn="l" rtl="0">
              <a:lnSpc>
                <a:spcPct val="100000"/>
              </a:lnSpc>
              <a:spcBef>
                <a:spcPts val="360"/>
              </a:spcBef>
              <a:spcAft>
                <a:spcPts val="0"/>
              </a:spcAft>
              <a:buClr>
                <a:schemeClr val="dk1"/>
              </a:buClr>
              <a:buSzPts val="1800"/>
              <a:buFont typeface="Noto Sans Symbols"/>
              <a:buChar char="■"/>
              <a:defRPr sz="1800" b="0" i="0" u="none" strike="noStrike" cap="none">
                <a:solidFill>
                  <a:schemeClr val="dk1"/>
                </a:solidFill>
                <a:latin typeface="ＭＳ Ｐゴシック"/>
                <a:ea typeface="ＭＳ Ｐゴシック"/>
                <a:cs typeface="ＭＳ Ｐゴシック"/>
                <a:sym typeface="ＭＳ Ｐゴシック"/>
              </a:defRPr>
            </a:lvl4pPr>
            <a:lvl5pPr marL="2286000" marR="0" lvl="4" indent="-330200" algn="l" rtl="0">
              <a:lnSpc>
                <a:spcPct val="100000"/>
              </a:lnSpc>
              <a:spcBef>
                <a:spcPts val="320"/>
              </a:spcBef>
              <a:spcAft>
                <a:spcPts val="0"/>
              </a:spcAft>
              <a:buClr>
                <a:schemeClr val="dk1"/>
              </a:buClr>
              <a:buSzPts val="1600"/>
              <a:buFont typeface="Noto Sans Symbols"/>
              <a:buChar char="■"/>
              <a:defRPr sz="1600" b="0" i="0" u="none" strike="noStrike" cap="none">
                <a:solidFill>
                  <a:schemeClr val="dk1"/>
                </a:solidFill>
                <a:latin typeface="ＭＳ Ｐゴシック"/>
                <a:ea typeface="ＭＳ Ｐゴシック"/>
                <a:cs typeface="ＭＳ Ｐゴシック"/>
                <a:sym typeface="ＭＳ Ｐゴシック"/>
              </a:defRPr>
            </a:lvl5pPr>
            <a:lvl6pPr marL="2743200" marR="0" lvl="5" indent="-342900" algn="l" rtl="0">
              <a:lnSpc>
                <a:spcPct val="90000"/>
              </a:lnSpc>
              <a:spcBef>
                <a:spcPts val="500"/>
              </a:spcBef>
              <a:spcAft>
                <a:spcPts val="0"/>
              </a:spcAft>
              <a:buClr>
                <a:schemeClr val="dk1"/>
              </a:buClr>
              <a:buSzPts val="1800"/>
              <a:buFont typeface="Arial" panose="020B0604020202090204"/>
              <a:buChar char="•"/>
              <a:defRPr sz="1800" b="0" i="0" u="none" strike="noStrike" cap="none">
                <a:solidFill>
                  <a:schemeClr val="dk1"/>
                </a:solidFill>
                <a:latin typeface="ＭＳ Ｐゴシック"/>
                <a:ea typeface="ＭＳ Ｐゴシック"/>
                <a:cs typeface="ＭＳ Ｐゴシック"/>
                <a:sym typeface="ＭＳ Ｐゴシック"/>
              </a:defRPr>
            </a:lvl6pPr>
            <a:lvl7pPr marL="3200400" marR="0" lvl="6" indent="-342900" algn="l" rtl="0">
              <a:lnSpc>
                <a:spcPct val="90000"/>
              </a:lnSpc>
              <a:spcBef>
                <a:spcPts val="500"/>
              </a:spcBef>
              <a:spcAft>
                <a:spcPts val="0"/>
              </a:spcAft>
              <a:buClr>
                <a:schemeClr val="dk1"/>
              </a:buClr>
              <a:buSzPts val="1800"/>
              <a:buFont typeface="Arial" panose="020B0604020202090204"/>
              <a:buChar char="•"/>
              <a:defRPr sz="1800" b="0" i="0" u="none" strike="noStrike" cap="none">
                <a:solidFill>
                  <a:schemeClr val="dk1"/>
                </a:solidFill>
                <a:latin typeface="ＭＳ Ｐゴシック"/>
                <a:ea typeface="ＭＳ Ｐゴシック"/>
                <a:cs typeface="ＭＳ Ｐゴシック"/>
                <a:sym typeface="ＭＳ Ｐゴシック"/>
              </a:defRPr>
            </a:lvl7pPr>
            <a:lvl8pPr marL="3657600" marR="0" lvl="7" indent="-342900" algn="l" rtl="0">
              <a:lnSpc>
                <a:spcPct val="90000"/>
              </a:lnSpc>
              <a:spcBef>
                <a:spcPts val="500"/>
              </a:spcBef>
              <a:spcAft>
                <a:spcPts val="0"/>
              </a:spcAft>
              <a:buClr>
                <a:schemeClr val="dk1"/>
              </a:buClr>
              <a:buSzPts val="1800"/>
              <a:buFont typeface="Arial" panose="020B0604020202090204"/>
              <a:buChar char="•"/>
              <a:defRPr sz="1800" b="0" i="0" u="none" strike="noStrike" cap="none">
                <a:solidFill>
                  <a:schemeClr val="dk1"/>
                </a:solidFill>
                <a:latin typeface="ＭＳ Ｐゴシック"/>
                <a:ea typeface="ＭＳ Ｐゴシック"/>
                <a:cs typeface="ＭＳ Ｐゴシック"/>
                <a:sym typeface="ＭＳ Ｐゴシック"/>
              </a:defRPr>
            </a:lvl8pPr>
            <a:lvl9pPr marL="4114800" marR="0" lvl="8" indent="-342900" algn="l" rtl="0">
              <a:lnSpc>
                <a:spcPct val="90000"/>
              </a:lnSpc>
              <a:spcBef>
                <a:spcPts val="500"/>
              </a:spcBef>
              <a:spcAft>
                <a:spcPts val="0"/>
              </a:spcAft>
              <a:buClr>
                <a:schemeClr val="dk1"/>
              </a:buClr>
              <a:buSzPts val="1800"/>
              <a:buFont typeface="Arial" panose="020B0604020202090204"/>
              <a:buChar char="•"/>
              <a:defRPr sz="1800" b="0" i="0" u="none" strike="noStrike" cap="none">
                <a:solidFill>
                  <a:schemeClr val="dk1"/>
                </a:solidFill>
                <a:latin typeface="ＭＳ Ｐゴシック"/>
                <a:ea typeface="ＭＳ Ｐゴシック"/>
                <a:cs typeface="ＭＳ Ｐゴシック"/>
                <a:sym typeface="ＭＳ Ｐゴシック"/>
              </a:defRPr>
            </a:lvl9pPr>
          </a:lstStyle>
          <a:p>
            <a:r>
              <a:rPr kumimoji="1" lang="ja-JP" altLang="en-US" dirty="0"/>
              <a:t>ブロックの重み</a:t>
            </a:r>
            <a:endParaRPr kumimoji="1" lang="en-US" altLang="ja-JP" dirty="0"/>
          </a:p>
          <a:p>
            <a:pPr lvl="1"/>
            <a:r>
              <a:rPr kumimoji="1" lang="ja-JP" altLang="en-US" dirty="0"/>
              <a:t>バリデータが信頼できるブロックに投票</a:t>
            </a:r>
            <a:endParaRPr kumimoji="1" lang="en-US" altLang="ja-JP" dirty="0"/>
          </a:p>
          <a:p>
            <a:pPr lvl="1"/>
            <a:r>
              <a:rPr kumimoji="1" lang="ja-JP" altLang="en-US" dirty="0"/>
              <a:t>投票数がそのブロックの重みとなる</a:t>
            </a:r>
            <a:endParaRPr kumimoji="1" lang="en-US" altLang="ja-JP" dirty="0"/>
          </a:p>
          <a:p>
            <a:pPr lvl="1"/>
            <a:r>
              <a:rPr kumimoji="1" lang="ja-JP" altLang="en-US" dirty="0"/>
              <a:t>ステーク量の多いバリデータほど投票の重みが大きくなる</a:t>
            </a:r>
            <a:endParaRPr kumimoji="1" lang="en-US" altLang="ja-JP" dirty="0"/>
          </a:p>
        </p:txBody>
      </p:sp>
      <p:pic>
        <p:nvPicPr>
          <p:cNvPr id="6" name="図 5" descr="ダイアグラム&#10;&#10;自動的に生成された説明"/>
          <p:cNvPicPr>
            <a:picLocks noChangeAspect="1"/>
          </p:cNvPicPr>
          <p:nvPr/>
        </p:nvPicPr>
        <p:blipFill>
          <a:blip r:embed="rId2"/>
          <a:stretch>
            <a:fillRect/>
          </a:stretch>
        </p:blipFill>
        <p:spPr>
          <a:xfrm>
            <a:off x="5033491" y="2322094"/>
            <a:ext cx="4110509" cy="4464469"/>
          </a:xfrm>
          <a:prstGeom prst="rect">
            <a:avLst/>
          </a:prstGeom>
        </p:spPr>
      </p:pic>
      <p:sp>
        <p:nvSpPr>
          <p:cNvPr id="5" name="テキスト プレースホルダー 2"/>
          <p:cNvSpPr txBox="1"/>
          <p:nvPr/>
        </p:nvSpPr>
        <p:spPr>
          <a:xfrm>
            <a:off x="760529" y="2980749"/>
            <a:ext cx="4500091" cy="409573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marL="457200" marR="0" lvl="0" indent="-381000" algn="l" rtl="0">
              <a:lnSpc>
                <a:spcPct val="100000"/>
              </a:lnSpc>
              <a:spcBef>
                <a:spcPts val="480"/>
              </a:spcBef>
              <a:spcAft>
                <a:spcPts val="0"/>
              </a:spcAft>
              <a:buClr>
                <a:srgbClr val="333399"/>
              </a:buClr>
              <a:buSzPts val="2400"/>
              <a:buFont typeface="Noto Sans Symbols"/>
              <a:buChar char="■"/>
              <a:defRPr sz="2400" b="0" i="0" u="none" strike="noStrike" cap="none">
                <a:solidFill>
                  <a:schemeClr val="dk1"/>
                </a:solidFill>
                <a:latin typeface="ＭＳ Ｐゴシック"/>
                <a:ea typeface="ＭＳ Ｐゴシック"/>
                <a:cs typeface="ＭＳ Ｐゴシック"/>
                <a:sym typeface="ＭＳ Ｐゴシック"/>
              </a:defRPr>
            </a:lvl1pPr>
            <a:lvl2pPr marL="914400" marR="0" lvl="1" indent="-368300" algn="l" rtl="0">
              <a:lnSpc>
                <a:spcPct val="100000"/>
              </a:lnSpc>
              <a:spcBef>
                <a:spcPts val="440"/>
              </a:spcBef>
              <a:spcAft>
                <a:spcPts val="0"/>
              </a:spcAft>
              <a:buClr>
                <a:srgbClr val="3399FF"/>
              </a:buClr>
              <a:buSzPts val="2200"/>
              <a:buFont typeface="Noto Sans Symbols"/>
              <a:buChar char="■"/>
              <a:defRPr sz="2200" b="0" i="0" u="none" strike="noStrike" cap="none">
                <a:solidFill>
                  <a:schemeClr val="dk1"/>
                </a:solidFill>
                <a:latin typeface="ＭＳ Ｐゴシック"/>
                <a:ea typeface="ＭＳ Ｐゴシック"/>
                <a:cs typeface="ＭＳ Ｐゴシック"/>
                <a:sym typeface="ＭＳ Ｐゴシック"/>
              </a:defRPr>
            </a:lvl2pPr>
            <a:lvl3pPr marL="1371600" marR="0" lvl="2" indent="-355600" algn="l" rtl="0">
              <a:lnSpc>
                <a:spcPct val="100000"/>
              </a:lnSpc>
              <a:spcBef>
                <a:spcPts val="400"/>
              </a:spcBef>
              <a:spcAft>
                <a:spcPts val="0"/>
              </a:spcAft>
              <a:buClr>
                <a:srgbClr val="00FFFF"/>
              </a:buClr>
              <a:buSzPts val="2000"/>
              <a:buFont typeface="Noto Sans Symbols"/>
              <a:buChar char="■"/>
              <a:defRPr sz="2000" b="0" i="0" u="none" strike="noStrike" cap="none">
                <a:solidFill>
                  <a:schemeClr val="dk1"/>
                </a:solidFill>
                <a:latin typeface="ＭＳ Ｐゴシック"/>
                <a:ea typeface="ＭＳ Ｐゴシック"/>
                <a:cs typeface="ＭＳ Ｐゴシック"/>
                <a:sym typeface="ＭＳ Ｐゴシック"/>
              </a:defRPr>
            </a:lvl3pPr>
            <a:lvl4pPr marL="1828800" marR="0" lvl="3" indent="-342900" algn="l" rtl="0">
              <a:lnSpc>
                <a:spcPct val="100000"/>
              </a:lnSpc>
              <a:spcBef>
                <a:spcPts val="360"/>
              </a:spcBef>
              <a:spcAft>
                <a:spcPts val="0"/>
              </a:spcAft>
              <a:buClr>
                <a:schemeClr val="dk1"/>
              </a:buClr>
              <a:buSzPts val="1800"/>
              <a:buFont typeface="Noto Sans Symbols"/>
              <a:buChar char="■"/>
              <a:defRPr sz="1800" b="0" i="0" u="none" strike="noStrike" cap="none">
                <a:solidFill>
                  <a:schemeClr val="dk1"/>
                </a:solidFill>
                <a:latin typeface="ＭＳ Ｐゴシック"/>
                <a:ea typeface="ＭＳ Ｐゴシック"/>
                <a:cs typeface="ＭＳ Ｐゴシック"/>
                <a:sym typeface="ＭＳ Ｐゴシック"/>
              </a:defRPr>
            </a:lvl4pPr>
            <a:lvl5pPr marL="2286000" marR="0" lvl="4" indent="-330200" algn="l" rtl="0">
              <a:lnSpc>
                <a:spcPct val="100000"/>
              </a:lnSpc>
              <a:spcBef>
                <a:spcPts val="320"/>
              </a:spcBef>
              <a:spcAft>
                <a:spcPts val="0"/>
              </a:spcAft>
              <a:buClr>
                <a:schemeClr val="dk1"/>
              </a:buClr>
              <a:buSzPts val="1600"/>
              <a:buFont typeface="Noto Sans Symbols"/>
              <a:buChar char="■"/>
              <a:defRPr sz="1600" b="0" i="0" u="none" strike="noStrike" cap="none">
                <a:solidFill>
                  <a:schemeClr val="dk1"/>
                </a:solidFill>
                <a:latin typeface="ＭＳ Ｐゴシック"/>
                <a:ea typeface="ＭＳ Ｐゴシック"/>
                <a:cs typeface="ＭＳ Ｐゴシック"/>
                <a:sym typeface="ＭＳ Ｐゴシック"/>
              </a:defRPr>
            </a:lvl5pPr>
            <a:lvl6pPr marL="2743200" marR="0" lvl="5" indent="-342900" algn="l" rtl="0">
              <a:lnSpc>
                <a:spcPct val="90000"/>
              </a:lnSpc>
              <a:spcBef>
                <a:spcPts val="500"/>
              </a:spcBef>
              <a:spcAft>
                <a:spcPts val="0"/>
              </a:spcAft>
              <a:buClr>
                <a:schemeClr val="dk1"/>
              </a:buClr>
              <a:buSzPts val="1800"/>
              <a:buFont typeface="Arial" panose="020B0604020202090204"/>
              <a:buChar char="•"/>
              <a:defRPr sz="1800" b="0" i="0" u="none" strike="noStrike" cap="none">
                <a:solidFill>
                  <a:schemeClr val="dk1"/>
                </a:solidFill>
                <a:latin typeface="ＭＳ Ｐゴシック"/>
                <a:ea typeface="ＭＳ Ｐゴシック"/>
                <a:cs typeface="ＭＳ Ｐゴシック"/>
                <a:sym typeface="ＭＳ Ｐゴシック"/>
              </a:defRPr>
            </a:lvl6pPr>
            <a:lvl7pPr marL="3200400" marR="0" lvl="6" indent="-342900" algn="l" rtl="0">
              <a:lnSpc>
                <a:spcPct val="90000"/>
              </a:lnSpc>
              <a:spcBef>
                <a:spcPts val="500"/>
              </a:spcBef>
              <a:spcAft>
                <a:spcPts val="0"/>
              </a:spcAft>
              <a:buClr>
                <a:schemeClr val="dk1"/>
              </a:buClr>
              <a:buSzPts val="1800"/>
              <a:buFont typeface="Arial" panose="020B0604020202090204"/>
              <a:buChar char="•"/>
              <a:defRPr sz="1800" b="0" i="0" u="none" strike="noStrike" cap="none">
                <a:solidFill>
                  <a:schemeClr val="dk1"/>
                </a:solidFill>
                <a:latin typeface="ＭＳ Ｐゴシック"/>
                <a:ea typeface="ＭＳ Ｐゴシック"/>
                <a:cs typeface="ＭＳ Ｐゴシック"/>
                <a:sym typeface="ＭＳ Ｐゴシック"/>
              </a:defRPr>
            </a:lvl7pPr>
            <a:lvl8pPr marL="3657600" marR="0" lvl="7" indent="-342900" algn="l" rtl="0">
              <a:lnSpc>
                <a:spcPct val="90000"/>
              </a:lnSpc>
              <a:spcBef>
                <a:spcPts val="500"/>
              </a:spcBef>
              <a:spcAft>
                <a:spcPts val="0"/>
              </a:spcAft>
              <a:buClr>
                <a:schemeClr val="dk1"/>
              </a:buClr>
              <a:buSzPts val="1800"/>
              <a:buFont typeface="Arial" panose="020B0604020202090204"/>
              <a:buChar char="•"/>
              <a:defRPr sz="1800" b="0" i="0" u="none" strike="noStrike" cap="none">
                <a:solidFill>
                  <a:schemeClr val="dk1"/>
                </a:solidFill>
                <a:latin typeface="ＭＳ Ｐゴシック"/>
                <a:ea typeface="ＭＳ Ｐゴシック"/>
                <a:cs typeface="ＭＳ Ｐゴシック"/>
                <a:sym typeface="ＭＳ Ｐゴシック"/>
              </a:defRPr>
            </a:lvl8pPr>
            <a:lvl9pPr marL="4114800" marR="0" lvl="8" indent="-342900" algn="l" rtl="0">
              <a:lnSpc>
                <a:spcPct val="90000"/>
              </a:lnSpc>
              <a:spcBef>
                <a:spcPts val="500"/>
              </a:spcBef>
              <a:spcAft>
                <a:spcPts val="0"/>
              </a:spcAft>
              <a:buClr>
                <a:schemeClr val="dk1"/>
              </a:buClr>
              <a:buSzPts val="1800"/>
              <a:buFont typeface="Arial" panose="020B0604020202090204"/>
              <a:buChar char="•"/>
              <a:defRPr sz="1800" b="0" i="0" u="none" strike="noStrike" cap="none">
                <a:solidFill>
                  <a:schemeClr val="dk1"/>
                </a:solidFill>
                <a:latin typeface="ＭＳ Ｐゴシック"/>
                <a:ea typeface="ＭＳ Ｐゴシック"/>
                <a:cs typeface="ＭＳ Ｐゴシック"/>
                <a:sym typeface="ＭＳ Ｐゴシック"/>
              </a:defRPr>
            </a:lvl9pPr>
          </a:lstStyle>
          <a:p>
            <a:r>
              <a:rPr kumimoji="1" lang="ja-JP" altLang="en-US" sz="1800" dirty="0"/>
              <a:t>枝分かれしたブロックの累積重みを比べより大きいほうを正当なブロックとして選択</a:t>
            </a:r>
            <a:endParaRPr kumimoji="1" lang="en-US" altLang="ja-JP" sz="1800" dirty="0"/>
          </a:p>
          <a:p>
            <a:r>
              <a:rPr kumimoji="1" lang="ja-JP" altLang="en-US" sz="1800" dirty="0"/>
              <a:t>チェーンの長さは関係なく累積重みで正当なチェーンを選択</a:t>
            </a:r>
            <a:endParaRPr kumimoji="1" lang="en-US" altLang="ja-JP" sz="1800" dirty="0"/>
          </a:p>
          <a:p>
            <a:endParaRPr kumimoji="1" lang="en-US" altLang="ja-JP"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ブロックチェーン</a:t>
            </a:r>
          </a:p>
        </p:txBody>
      </p:sp>
      <p:sp>
        <p:nvSpPr>
          <p:cNvPr id="3" name="テキスト プレースホルダー 2"/>
          <p:cNvSpPr>
            <a:spLocks noGrp="1"/>
          </p:cNvSpPr>
          <p:nvPr>
            <p:ph type="body" idx="1"/>
          </p:nvPr>
        </p:nvSpPr>
        <p:spPr/>
        <p:txBody>
          <a:bodyPr/>
          <a:lstStyle/>
          <a:p>
            <a:r>
              <a:rPr kumimoji="1" lang="ja-JP" altLang="en-US" dirty="0"/>
              <a:t>ブロックチェーン</a:t>
            </a:r>
            <a:endParaRPr kumimoji="1" lang="en-US" altLang="ja-JP" dirty="0"/>
          </a:p>
          <a:p>
            <a:pPr lvl="1"/>
            <a:r>
              <a:rPr kumimoji="1" lang="ja-JP" altLang="en-US" dirty="0"/>
              <a:t>複数のコンピュータ間の台帳上で共有して管理</a:t>
            </a:r>
            <a:endParaRPr kumimoji="1" lang="en-US" altLang="ja-JP" dirty="0"/>
          </a:p>
          <a:p>
            <a:pPr lvl="1"/>
            <a:r>
              <a:rPr kumimoji="1" lang="ja-JP" altLang="en-US" dirty="0"/>
              <a:t>取引の改ざんが困難</a:t>
            </a:r>
            <a:endParaRPr kumimoji="1" lang="en-US" altLang="ja-JP" dirty="0"/>
          </a:p>
          <a:p>
            <a:pPr lvl="1"/>
            <a:endParaRPr kumimoji="1" lang="en-US" altLang="ja-JP" dirty="0"/>
          </a:p>
          <a:p>
            <a:endParaRPr kumimoji="1" lang="en-US" altLang="ja-JP" dirty="0"/>
          </a:p>
          <a:p>
            <a:r>
              <a:rPr kumimoji="1" lang="ja-JP" altLang="en-US" dirty="0"/>
              <a:t>コンセンサスアルゴリズム</a:t>
            </a:r>
            <a:endParaRPr kumimoji="1" lang="en-US" altLang="ja-JP" dirty="0"/>
          </a:p>
          <a:p>
            <a:pPr lvl="1"/>
            <a:r>
              <a:rPr kumimoji="1" lang="ja-JP" altLang="en-US" dirty="0"/>
              <a:t>ブロックチェーン内のノード間で合意を形成するためのルール</a:t>
            </a:r>
            <a:endParaRPr kumimoji="1" lang="en-US" altLang="ja-JP" dirty="0"/>
          </a:p>
          <a:p>
            <a:pPr lvl="1"/>
            <a:r>
              <a:rPr kumimoji="1" lang="en-US" altLang="ja-JP" dirty="0"/>
              <a:t>Proof of work</a:t>
            </a:r>
          </a:p>
          <a:p>
            <a:pPr lvl="2"/>
            <a:r>
              <a:rPr kumimoji="1" lang="ja-JP" altLang="en-US" dirty="0"/>
              <a:t>計算能力を競う競争型合意</a:t>
            </a:r>
            <a:endParaRPr kumimoji="1" lang="en-US" altLang="ja-JP" dirty="0"/>
          </a:p>
          <a:p>
            <a:pPr lvl="2"/>
            <a:r>
              <a:rPr kumimoji="1" lang="en-US" altLang="ja-JP" dirty="0"/>
              <a:t>ex. Bitcoin</a:t>
            </a:r>
          </a:p>
          <a:p>
            <a:pPr lvl="1"/>
            <a:r>
              <a:rPr kumimoji="1" lang="en-US" altLang="ja-JP" dirty="0"/>
              <a:t>Proof of stake</a:t>
            </a:r>
          </a:p>
          <a:p>
            <a:pPr lvl="2"/>
            <a:r>
              <a:rPr kumimoji="1" lang="ja-JP" altLang="en-US" dirty="0"/>
              <a:t>保有資産を基盤とした選出型合意</a:t>
            </a:r>
            <a:endParaRPr kumimoji="1" lang="en-US" altLang="ja-JP" dirty="0"/>
          </a:p>
          <a:p>
            <a:pPr lvl="2"/>
            <a:r>
              <a:rPr kumimoji="1" lang="en-US" altLang="ja-JP" dirty="0"/>
              <a:t>ex.  Ethereum</a:t>
            </a:r>
          </a:p>
          <a:p>
            <a:endParaRPr kumimoji="1" lang="ja-JP" altLang="en-US" dirty="0"/>
          </a:p>
        </p:txBody>
      </p:sp>
      <p:sp>
        <p:nvSpPr>
          <p:cNvPr id="4" name="スライド番号プレースホルダー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2</a:t>
            </a:fld>
            <a:endParaRPr lang="ja-JP"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投票</a:t>
            </a:r>
          </a:p>
        </p:txBody>
      </p:sp>
      <p:sp>
        <p:nvSpPr>
          <p:cNvPr id="3" name="テキスト プレースホルダー 2"/>
          <p:cNvSpPr>
            <a:spLocks noGrp="1"/>
          </p:cNvSpPr>
          <p:nvPr>
            <p:ph type="body" idx="1"/>
          </p:nvPr>
        </p:nvSpPr>
        <p:spPr/>
        <p:txBody>
          <a:bodyPr/>
          <a:lstStyle/>
          <a:p>
            <a:r>
              <a:rPr kumimoji="1" lang="ja-JP" altLang="en-US" dirty="0"/>
              <a:t>常に重みが最も高いブランチを選択</a:t>
            </a:r>
            <a:endParaRPr kumimoji="1" lang="en-US" altLang="ja-JP" dirty="0"/>
          </a:p>
          <a:p>
            <a:r>
              <a:rPr kumimoji="1" lang="ja-JP" altLang="en-US" dirty="0"/>
              <a:t>ジェネシスブロックに到達するまで続ける</a:t>
            </a:r>
          </a:p>
        </p:txBody>
      </p:sp>
      <p:sp>
        <p:nvSpPr>
          <p:cNvPr id="4" name="スライド番号プレースホルダー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20</a:t>
            </a:fld>
            <a:endParaRPr lang="ja-JP" altLang="en-US"/>
          </a:p>
        </p:txBody>
      </p:sp>
      <p:grpSp>
        <p:nvGrpSpPr>
          <p:cNvPr id="37" name="グループ化 36"/>
          <p:cNvGrpSpPr/>
          <p:nvPr/>
        </p:nvGrpSpPr>
        <p:grpSpPr>
          <a:xfrm>
            <a:off x="1069807" y="2729836"/>
            <a:ext cx="7004385" cy="3599527"/>
            <a:chOff x="1574131" y="1838747"/>
            <a:chExt cx="6167188" cy="2837526"/>
          </a:xfrm>
        </p:grpSpPr>
        <p:sp>
          <p:nvSpPr>
            <p:cNvPr id="5" name="正方形/長方形 4"/>
            <p:cNvSpPr/>
            <p:nvPr/>
          </p:nvSpPr>
          <p:spPr>
            <a:xfrm>
              <a:off x="1574131" y="2895600"/>
              <a:ext cx="589548" cy="533400"/>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A</a:t>
              </a:r>
            </a:p>
          </p:txBody>
        </p:sp>
        <p:sp>
          <p:nvSpPr>
            <p:cNvPr id="7" name="正方形/長方形 6"/>
            <p:cNvSpPr/>
            <p:nvPr/>
          </p:nvSpPr>
          <p:spPr>
            <a:xfrm>
              <a:off x="2701089" y="2109537"/>
              <a:ext cx="589548" cy="5334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B</a:t>
              </a:r>
            </a:p>
          </p:txBody>
        </p:sp>
        <p:sp>
          <p:nvSpPr>
            <p:cNvPr id="8" name="正方形/長方形 7"/>
            <p:cNvSpPr/>
            <p:nvPr/>
          </p:nvSpPr>
          <p:spPr>
            <a:xfrm>
              <a:off x="4710363" y="2109537"/>
              <a:ext cx="589548" cy="5334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D</a:t>
              </a:r>
            </a:p>
          </p:txBody>
        </p:sp>
        <p:sp>
          <p:nvSpPr>
            <p:cNvPr id="9" name="正方形/長方形 8"/>
            <p:cNvSpPr/>
            <p:nvPr/>
          </p:nvSpPr>
          <p:spPr>
            <a:xfrm>
              <a:off x="3944352" y="3745831"/>
              <a:ext cx="589548" cy="533400"/>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C</a:t>
              </a:r>
            </a:p>
          </p:txBody>
        </p:sp>
        <p:sp>
          <p:nvSpPr>
            <p:cNvPr id="10" name="正方形/長方形 9"/>
            <p:cNvSpPr/>
            <p:nvPr/>
          </p:nvSpPr>
          <p:spPr>
            <a:xfrm>
              <a:off x="5552573" y="3212431"/>
              <a:ext cx="589548" cy="533400"/>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E</a:t>
              </a:r>
            </a:p>
          </p:txBody>
        </p:sp>
        <p:sp>
          <p:nvSpPr>
            <p:cNvPr id="11" name="正方形/長方形 10"/>
            <p:cNvSpPr/>
            <p:nvPr/>
          </p:nvSpPr>
          <p:spPr>
            <a:xfrm>
              <a:off x="6152147" y="4142873"/>
              <a:ext cx="589548" cy="5334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F</a:t>
              </a:r>
            </a:p>
          </p:txBody>
        </p:sp>
        <p:cxnSp>
          <p:nvCxnSpPr>
            <p:cNvPr id="13" name="直線矢印コネクタ 12"/>
            <p:cNvCxnSpPr>
              <a:stCxn id="7" idx="1"/>
              <a:endCxn id="5" idx="3"/>
            </p:cNvCxnSpPr>
            <p:nvPr/>
          </p:nvCxnSpPr>
          <p:spPr>
            <a:xfrm flipH="1">
              <a:off x="2163679" y="2376237"/>
              <a:ext cx="537410" cy="78606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5" name="直線矢印コネクタ 14"/>
            <p:cNvCxnSpPr>
              <a:stCxn id="8" idx="1"/>
              <a:endCxn id="7" idx="3"/>
            </p:cNvCxnSpPr>
            <p:nvPr/>
          </p:nvCxnSpPr>
          <p:spPr>
            <a:xfrm flipH="1">
              <a:off x="3290637" y="2376237"/>
              <a:ext cx="141972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7" name="直線矢印コネクタ 16"/>
            <p:cNvCxnSpPr>
              <a:stCxn id="9" idx="1"/>
              <a:endCxn id="5" idx="3"/>
            </p:cNvCxnSpPr>
            <p:nvPr/>
          </p:nvCxnSpPr>
          <p:spPr>
            <a:xfrm flipH="1" flipV="1">
              <a:off x="2163679" y="3162300"/>
              <a:ext cx="1780673" cy="85023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9" name="直線矢印コネクタ 18"/>
            <p:cNvCxnSpPr>
              <a:stCxn id="10" idx="1"/>
              <a:endCxn id="9" idx="3"/>
            </p:cNvCxnSpPr>
            <p:nvPr/>
          </p:nvCxnSpPr>
          <p:spPr>
            <a:xfrm flipH="1">
              <a:off x="4533900" y="3479131"/>
              <a:ext cx="1018673" cy="5334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1" name="直線矢印コネクタ 20"/>
            <p:cNvCxnSpPr>
              <a:stCxn id="11" idx="1"/>
              <a:endCxn id="9" idx="3"/>
            </p:cNvCxnSpPr>
            <p:nvPr/>
          </p:nvCxnSpPr>
          <p:spPr>
            <a:xfrm flipH="1" flipV="1">
              <a:off x="4533900" y="4012531"/>
              <a:ext cx="1618247" cy="39704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2" name="テキスト ボックス 21"/>
            <p:cNvSpPr txBox="1"/>
            <p:nvPr/>
          </p:nvSpPr>
          <p:spPr>
            <a:xfrm>
              <a:off x="5835317" y="2093673"/>
              <a:ext cx="394036" cy="307777"/>
            </a:xfrm>
            <a:prstGeom prst="rect">
              <a:avLst/>
            </a:prstGeom>
            <a:noFill/>
          </p:spPr>
          <p:txBody>
            <a:bodyPr wrap="square" rtlCol="0">
              <a:spAutoFit/>
            </a:bodyPr>
            <a:lstStyle/>
            <a:p>
              <a:r>
                <a:rPr kumimoji="1" lang="en-US" altLang="ja-JP" b="1" dirty="0"/>
                <a:t>10</a:t>
              </a:r>
              <a:endParaRPr kumimoji="1" lang="ja-JP" altLang="en-US" b="1" dirty="0"/>
            </a:p>
          </p:txBody>
        </p:sp>
        <p:sp>
          <p:nvSpPr>
            <p:cNvPr id="23" name="楕円 22"/>
            <p:cNvSpPr/>
            <p:nvPr/>
          </p:nvSpPr>
          <p:spPr>
            <a:xfrm>
              <a:off x="5043236" y="1864398"/>
              <a:ext cx="589547" cy="431128"/>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10</a:t>
              </a:r>
            </a:p>
          </p:txBody>
        </p:sp>
        <p:sp>
          <p:nvSpPr>
            <p:cNvPr id="24" name="正方形/長方形 23"/>
            <p:cNvSpPr/>
            <p:nvPr/>
          </p:nvSpPr>
          <p:spPr>
            <a:xfrm>
              <a:off x="6719637" y="2112379"/>
              <a:ext cx="589548" cy="5334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G</a:t>
              </a:r>
            </a:p>
          </p:txBody>
        </p:sp>
        <p:cxnSp>
          <p:nvCxnSpPr>
            <p:cNvPr id="26" name="直線矢印コネクタ 25"/>
            <p:cNvCxnSpPr>
              <a:stCxn id="24" idx="1"/>
              <a:endCxn id="8" idx="3"/>
            </p:cNvCxnSpPr>
            <p:nvPr/>
          </p:nvCxnSpPr>
          <p:spPr>
            <a:xfrm flipH="1" flipV="1">
              <a:off x="5299911" y="2376237"/>
              <a:ext cx="1419726" cy="284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7" name="楕円 26"/>
            <p:cNvSpPr/>
            <p:nvPr/>
          </p:nvSpPr>
          <p:spPr>
            <a:xfrm>
              <a:off x="7151772" y="1863899"/>
              <a:ext cx="589547" cy="431128"/>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10</a:t>
              </a:r>
            </a:p>
          </p:txBody>
        </p:sp>
        <p:sp>
          <p:nvSpPr>
            <p:cNvPr id="28" name="楕円 27"/>
            <p:cNvSpPr/>
            <p:nvPr/>
          </p:nvSpPr>
          <p:spPr>
            <a:xfrm>
              <a:off x="3054015" y="1838747"/>
              <a:ext cx="589547" cy="431128"/>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20</a:t>
              </a:r>
            </a:p>
          </p:txBody>
        </p:sp>
        <p:sp>
          <p:nvSpPr>
            <p:cNvPr id="29" name="楕円 28"/>
            <p:cNvSpPr/>
            <p:nvPr/>
          </p:nvSpPr>
          <p:spPr>
            <a:xfrm>
              <a:off x="4232108" y="3472197"/>
              <a:ext cx="589547" cy="431128"/>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15</a:t>
              </a:r>
            </a:p>
          </p:txBody>
        </p:sp>
        <p:sp>
          <p:nvSpPr>
            <p:cNvPr id="30" name="楕円 29"/>
            <p:cNvSpPr/>
            <p:nvPr/>
          </p:nvSpPr>
          <p:spPr>
            <a:xfrm>
              <a:off x="5915527" y="2980241"/>
              <a:ext cx="589547" cy="431128"/>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25</a:t>
              </a:r>
            </a:p>
          </p:txBody>
        </p:sp>
        <p:sp>
          <p:nvSpPr>
            <p:cNvPr id="31" name="楕円 30"/>
            <p:cNvSpPr/>
            <p:nvPr/>
          </p:nvSpPr>
          <p:spPr>
            <a:xfrm>
              <a:off x="6566235" y="3887920"/>
              <a:ext cx="589547" cy="431128"/>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20</a:t>
              </a:r>
            </a:p>
          </p:txBody>
        </p:sp>
        <p:sp>
          <p:nvSpPr>
            <p:cNvPr id="32" name="テキスト ボックス 31"/>
            <p:cNvSpPr txBox="1"/>
            <p:nvPr/>
          </p:nvSpPr>
          <p:spPr>
            <a:xfrm>
              <a:off x="3884193" y="2079463"/>
              <a:ext cx="394036" cy="307777"/>
            </a:xfrm>
            <a:prstGeom prst="rect">
              <a:avLst/>
            </a:prstGeom>
            <a:noFill/>
          </p:spPr>
          <p:txBody>
            <a:bodyPr wrap="square" rtlCol="0">
              <a:spAutoFit/>
            </a:bodyPr>
            <a:lstStyle/>
            <a:p>
              <a:r>
                <a:rPr kumimoji="1" lang="en-US" altLang="ja-JP" b="1" dirty="0"/>
                <a:t>20</a:t>
              </a:r>
              <a:endParaRPr kumimoji="1" lang="ja-JP" altLang="en-US" b="1" dirty="0"/>
            </a:p>
          </p:txBody>
        </p:sp>
        <p:sp>
          <p:nvSpPr>
            <p:cNvPr id="33" name="テキスト ボックス 32"/>
            <p:cNvSpPr txBox="1"/>
            <p:nvPr/>
          </p:nvSpPr>
          <p:spPr>
            <a:xfrm>
              <a:off x="2105528" y="2454473"/>
              <a:ext cx="394036" cy="307777"/>
            </a:xfrm>
            <a:prstGeom prst="rect">
              <a:avLst/>
            </a:prstGeom>
            <a:noFill/>
          </p:spPr>
          <p:txBody>
            <a:bodyPr wrap="square" rtlCol="0">
              <a:spAutoFit/>
            </a:bodyPr>
            <a:lstStyle/>
            <a:p>
              <a:r>
                <a:rPr kumimoji="1" lang="en-US" altLang="ja-JP" b="1" dirty="0"/>
                <a:t>40</a:t>
              </a:r>
              <a:endParaRPr kumimoji="1" lang="ja-JP" altLang="en-US" b="1" dirty="0"/>
            </a:p>
          </p:txBody>
        </p:sp>
        <p:sp>
          <p:nvSpPr>
            <p:cNvPr id="34" name="テキスト ボックス 33"/>
            <p:cNvSpPr txBox="1"/>
            <p:nvPr/>
          </p:nvSpPr>
          <p:spPr>
            <a:xfrm>
              <a:off x="3049503" y="3325242"/>
              <a:ext cx="394036" cy="307777"/>
            </a:xfrm>
            <a:prstGeom prst="rect">
              <a:avLst/>
            </a:prstGeom>
            <a:noFill/>
          </p:spPr>
          <p:txBody>
            <a:bodyPr wrap="square" rtlCol="0">
              <a:spAutoFit/>
            </a:bodyPr>
            <a:lstStyle/>
            <a:p>
              <a:r>
                <a:rPr kumimoji="1" lang="en-US" altLang="ja-JP" b="1" dirty="0"/>
                <a:t>60</a:t>
              </a:r>
              <a:endParaRPr kumimoji="1" lang="ja-JP" altLang="en-US" b="1" dirty="0"/>
            </a:p>
          </p:txBody>
        </p:sp>
        <p:sp>
          <p:nvSpPr>
            <p:cNvPr id="35" name="テキスト ボックス 34"/>
            <p:cNvSpPr txBox="1"/>
            <p:nvPr/>
          </p:nvSpPr>
          <p:spPr>
            <a:xfrm>
              <a:off x="4905875" y="3411369"/>
              <a:ext cx="394036" cy="307777"/>
            </a:xfrm>
            <a:prstGeom prst="rect">
              <a:avLst/>
            </a:prstGeom>
            <a:noFill/>
          </p:spPr>
          <p:txBody>
            <a:bodyPr wrap="square" rtlCol="0">
              <a:spAutoFit/>
            </a:bodyPr>
            <a:lstStyle/>
            <a:p>
              <a:r>
                <a:rPr kumimoji="1" lang="en-US" altLang="ja-JP" b="1" dirty="0"/>
                <a:t>25</a:t>
              </a:r>
              <a:endParaRPr kumimoji="1" lang="ja-JP" altLang="en-US" b="1" dirty="0"/>
            </a:p>
          </p:txBody>
        </p:sp>
        <p:sp>
          <p:nvSpPr>
            <p:cNvPr id="36" name="テキスト ボックス 35"/>
            <p:cNvSpPr txBox="1"/>
            <p:nvPr/>
          </p:nvSpPr>
          <p:spPr>
            <a:xfrm>
              <a:off x="5266319" y="3926404"/>
              <a:ext cx="394036" cy="307777"/>
            </a:xfrm>
            <a:prstGeom prst="rect">
              <a:avLst/>
            </a:prstGeom>
            <a:noFill/>
          </p:spPr>
          <p:txBody>
            <a:bodyPr wrap="square" rtlCol="0">
              <a:spAutoFit/>
            </a:bodyPr>
            <a:lstStyle/>
            <a:p>
              <a:r>
                <a:rPr kumimoji="1" lang="en-US" altLang="ja-JP" b="1" dirty="0"/>
                <a:t>20</a:t>
              </a:r>
              <a:endParaRPr kumimoji="1" lang="ja-JP" altLang="en-US" b="1" dirty="0"/>
            </a:p>
          </p:txBody>
        </p:sp>
      </p:gr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投票重み式</a:t>
            </a:r>
          </a:p>
        </p:txBody>
      </p:sp>
      <mc:AlternateContent xmlns:mc="http://schemas.openxmlformats.org/markup-compatibility/2006" xmlns:a14="http://schemas.microsoft.com/office/drawing/2010/main">
        <mc:Choice Requires="a14">
          <p:sp>
            <p:nvSpPr>
              <p:cNvPr id="3" name="テキスト プレースホルダー 2"/>
              <p:cNvSpPr>
                <a:spLocks noGrp="1"/>
              </p:cNvSpPr>
              <p:nvPr>
                <p:ph type="body" idx="1"/>
              </p:nvPr>
            </p:nvSpPr>
            <p:spPr/>
            <p:txBody>
              <a:bodyPr/>
              <a:lstStyle/>
              <a:p>
                <a:r>
                  <a:rPr kumimoji="1" lang="ja-JP" altLang="en-US" dirty="0"/>
                  <a:t>従来手法</a:t>
                </a:r>
                <a:endParaRPr kumimoji="1" lang="en-US" altLang="ja-JP" i="1" dirty="0">
                  <a:latin typeface="Cambria Math" panose="02040503050406030204" pitchFamily="18" charset="0"/>
                </a:endParaRPr>
              </a:p>
              <a:p>
                <a:pPr lvl="1"/>
                <a14:m>
                  <m:oMath xmlns:m="http://schemas.openxmlformats.org/officeDocument/2006/math">
                    <m:r>
                      <a:rPr kumimoji="1" lang="en-US" altLang="ja-JP" i="1">
                        <a:latin typeface="Cambria Math" panose="02040503050406030204" pitchFamily="18" charset="0"/>
                      </a:rPr>
                      <m:t>𝑤𝑒𝑖𝑔h𝑡</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𝑣𝑎𝑙𝑖𝑑𝑎𝑡𝑜𝑟</m:t>
                    </m:r>
                    <m:r>
                      <a:rPr kumimoji="1" lang="en-US" altLang="ja-JP" b="0" i="1" smtClean="0">
                        <a:latin typeface="Cambria Math" panose="02040503050406030204" pitchFamily="18" charset="0"/>
                      </a:rPr>
                      <m:t>_</m:t>
                    </m:r>
                    <m:r>
                      <a:rPr kumimoji="1" lang="en-US" altLang="ja-JP" b="0" i="1" smtClean="0">
                        <a:latin typeface="Cambria Math" panose="02040503050406030204" pitchFamily="18" charset="0"/>
                      </a:rPr>
                      <m:t>𝑠𝑡𝑎𝑘𝑒</m:t>
                    </m:r>
                  </m:oMath>
                </a14:m>
                <a:endParaRPr kumimoji="1" lang="en-US" altLang="ja-JP" b="0" i="1" dirty="0">
                  <a:latin typeface="Cambria Math" panose="02040503050406030204" pitchFamily="18" charset="0"/>
                </a:endParaRPr>
              </a:p>
              <a:p>
                <a:endParaRPr kumimoji="1" lang="en-US" altLang="ja-JP" b="0" i="1" dirty="0">
                  <a:latin typeface="Cambria Math" panose="02040503050406030204" pitchFamily="18" charset="0"/>
                </a:endParaRPr>
              </a:p>
              <a:p>
                <a:r>
                  <a:rPr kumimoji="1" lang="ja-JP" altLang="en-US" dirty="0"/>
                  <a:t>提案手法</a:t>
                </a:r>
                <a:endParaRPr kumimoji="1" lang="en-US" altLang="ja-JP" b="0" i="1" dirty="0">
                  <a:latin typeface="Cambria Math" panose="02040503050406030204" pitchFamily="18" charset="0"/>
                </a:endParaRPr>
              </a:p>
              <a:p>
                <a:pPr lvl="1"/>
                <a14:m>
                  <m:oMath xmlns:m="http://schemas.openxmlformats.org/officeDocument/2006/math">
                    <m:r>
                      <a:rPr kumimoji="1" lang="en-US" altLang="ja-JP" b="0" i="1" smtClean="0">
                        <a:latin typeface="Cambria Math" panose="02040503050406030204" pitchFamily="18" charset="0"/>
                      </a:rPr>
                      <m:t>𝑤𝑒𝑖𝑔h𝑡</m:t>
                    </m:r>
                    <m: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r>
                          <a:rPr kumimoji="1" lang="en-US" altLang="ja-JP" i="1">
                            <a:latin typeface="Cambria Math" panose="02040503050406030204" pitchFamily="18" charset="0"/>
                          </a:rPr>
                          <m:t>𝑣𝑎𝑙𝑖𝑑𝑎𝑡𝑜𝑟</m:t>
                        </m:r>
                        <m:r>
                          <a:rPr kumimoji="1" lang="en-US" altLang="ja-JP" b="0" i="1" smtClean="0">
                            <a:latin typeface="Cambria Math" panose="02040503050406030204" pitchFamily="18" charset="0"/>
                          </a:rPr>
                          <m:t>_</m:t>
                        </m:r>
                        <m:r>
                          <a:rPr kumimoji="1" lang="en-US" altLang="ja-JP" i="1">
                            <a:latin typeface="Cambria Math" panose="02040503050406030204" pitchFamily="18" charset="0"/>
                          </a:rPr>
                          <m:t>𝑠𝑡𝑎𝑘</m:t>
                        </m:r>
                        <m:sSup>
                          <m:sSupPr>
                            <m:ctrlPr>
                              <a:rPr kumimoji="1" lang="en-US" altLang="ja-JP" b="0" i="1" smtClean="0">
                                <a:latin typeface="Cambria Math" panose="02040503050406030204" pitchFamily="18" charset="0"/>
                              </a:rPr>
                            </m:ctrlPr>
                          </m:sSupPr>
                          <m:e>
                            <m:r>
                              <a:rPr kumimoji="1" lang="en-US" altLang="ja-JP" i="1">
                                <a:latin typeface="Cambria Math" panose="02040503050406030204" pitchFamily="18" charset="0"/>
                              </a:rPr>
                              <m:t>𝑒</m:t>
                            </m:r>
                          </m:e>
                          <m:sup>
                            <m:r>
                              <m:rPr>
                                <m:sty m:val="p"/>
                              </m:rPr>
                              <a:rPr kumimoji="1" lang="en-US" altLang="ja-JP" i="1">
                                <a:latin typeface="Cambria Math" panose="02040503050406030204" pitchFamily="18" charset="0"/>
                              </a:rPr>
                              <m:t>α</m:t>
                            </m:r>
                          </m:sup>
                        </m:sSup>
                      </m:num>
                      <m:den>
                        <m:rad>
                          <m:radPr>
                            <m:degHide m:val="on"/>
                            <m:ctrlPr>
                              <a:rPr kumimoji="1" lang="en-US" altLang="ja-JP" b="0" i="1" smtClean="0">
                                <a:latin typeface="Cambria Math" panose="02040503050406030204" pitchFamily="18" charset="0"/>
                              </a:rPr>
                            </m:ctrlPr>
                          </m:radPr>
                          <m:deg/>
                          <m:e>
                            <m:r>
                              <a:rPr kumimoji="1" lang="en-US" altLang="ja-JP" b="0" i="1" smtClean="0">
                                <a:latin typeface="Cambria Math" panose="02040503050406030204" pitchFamily="18" charset="0"/>
                              </a:rPr>
                              <m:t>𝐴𝑙𝑙</m:t>
                            </m:r>
                            <m:r>
                              <a:rPr kumimoji="1" lang="en-US" altLang="ja-JP" b="0" i="1" smtClean="0">
                                <a:latin typeface="Cambria Math" panose="02040503050406030204" pitchFamily="18" charset="0"/>
                              </a:rPr>
                              <m:t>_</m:t>
                            </m:r>
                            <m:r>
                              <a:rPr kumimoji="1" lang="en-US" altLang="ja-JP" i="1">
                                <a:latin typeface="Cambria Math" panose="02040503050406030204" pitchFamily="18" charset="0"/>
                              </a:rPr>
                              <m:t>𝑣𝑎𝑙𝑖𝑑𝑎𝑡𝑜</m:t>
                            </m:r>
                            <m:r>
                              <a:rPr kumimoji="1" lang="en-US" altLang="ja-JP" b="0" i="1" smtClean="0">
                                <a:latin typeface="Cambria Math" panose="02040503050406030204" pitchFamily="18" charset="0"/>
                              </a:rPr>
                              <m:t>𝑟</m:t>
                            </m:r>
                            <m:r>
                              <a:rPr kumimoji="1" lang="en-US" altLang="ja-JP" b="0" i="1" smtClean="0">
                                <a:latin typeface="Cambria Math" panose="02040503050406030204" pitchFamily="18" charset="0"/>
                              </a:rPr>
                              <m:t>_</m:t>
                            </m:r>
                            <m:r>
                              <a:rPr kumimoji="1" lang="en-US" altLang="ja-JP" i="1">
                                <a:latin typeface="Cambria Math" panose="02040503050406030204" pitchFamily="18" charset="0"/>
                              </a:rPr>
                              <m:t>𝑠𝑡𝑎𝑘</m:t>
                            </m:r>
                            <m:r>
                              <a:rPr kumimoji="1" lang="en-US" altLang="ja-JP" b="0" i="1" smtClean="0">
                                <a:latin typeface="Cambria Math" panose="02040503050406030204" pitchFamily="18" charset="0"/>
                              </a:rPr>
                              <m:t>𝑒</m:t>
                            </m:r>
                          </m:e>
                        </m:rad>
                      </m:den>
                    </m:f>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𝐶</m:t>
                    </m:r>
                  </m:oMath>
                </a14:m>
                <a:endParaRPr kumimoji="1" lang="en-US" altLang="ja-JP" b="0" dirty="0"/>
              </a:p>
              <a:p>
                <a:pPr lvl="2"/>
                <a14:m>
                  <m:oMath xmlns:m="http://schemas.openxmlformats.org/officeDocument/2006/math">
                    <m:r>
                      <m:rPr>
                        <m:sty m:val="p"/>
                      </m:rPr>
                      <a:rPr kumimoji="1" lang="en-US" altLang="ja-JP" sz="1400" i="1" dirty="0" smtClean="0">
                        <a:solidFill>
                          <a:schemeClr val="bg2"/>
                        </a:solidFill>
                        <a:latin typeface="Cambria Math" panose="02040503050406030204" pitchFamily="18" charset="0"/>
                      </a:rPr>
                      <m:t>α</m:t>
                    </m:r>
                    <m:r>
                      <a:rPr kumimoji="1" lang="en-US" altLang="ja-JP" sz="1400" i="1" dirty="0" smtClean="0">
                        <a:solidFill>
                          <a:schemeClr val="bg2"/>
                        </a:solidFill>
                        <a:latin typeface="Cambria Math" panose="02040503050406030204" pitchFamily="18" charset="0"/>
                      </a:rPr>
                      <m:t>=</m:t>
                    </m:r>
                    <m:f>
                      <m:fPr>
                        <m:ctrlPr>
                          <a:rPr kumimoji="1" lang="en-US" altLang="ja-JP" sz="1400" i="1" dirty="0">
                            <a:solidFill>
                              <a:schemeClr val="bg2"/>
                            </a:solidFill>
                            <a:latin typeface="Cambria Math" panose="02040503050406030204" pitchFamily="18" charset="0"/>
                          </a:rPr>
                        </m:ctrlPr>
                      </m:fPr>
                      <m:num>
                        <m:r>
                          <a:rPr kumimoji="1" lang="en-US" altLang="ja-JP" sz="1400" i="1" dirty="0">
                            <a:solidFill>
                              <a:schemeClr val="bg2"/>
                            </a:solidFill>
                            <a:latin typeface="Cambria Math" panose="02040503050406030204" pitchFamily="18" charset="0"/>
                          </a:rPr>
                          <m:t>1</m:t>
                        </m:r>
                      </m:num>
                      <m:den>
                        <m:r>
                          <a:rPr kumimoji="1" lang="en-US" altLang="ja-JP" sz="1400" i="1" dirty="0">
                            <a:solidFill>
                              <a:schemeClr val="bg2"/>
                            </a:solidFill>
                            <a:latin typeface="Cambria Math" panose="02040503050406030204" pitchFamily="18" charset="0"/>
                          </a:rPr>
                          <m:t>1 + </m:t>
                        </m:r>
                        <m:r>
                          <m:rPr>
                            <m:sty m:val="p"/>
                          </m:rPr>
                          <a:rPr kumimoji="1" lang="en-US" altLang="ja-JP" sz="1400" i="1" dirty="0">
                            <a:solidFill>
                              <a:schemeClr val="bg2"/>
                            </a:solidFill>
                            <a:latin typeface="Cambria Math" panose="02040503050406030204" pitchFamily="18" charset="0"/>
                          </a:rPr>
                          <m:t>β</m:t>
                        </m:r>
                        <m:r>
                          <a:rPr kumimoji="1" lang="en-US" altLang="ja-JP" sz="1400" i="1" dirty="0">
                            <a:solidFill>
                              <a:schemeClr val="bg2"/>
                            </a:solidFill>
                            <a:latin typeface="Cambria Math" panose="02040503050406030204" pitchFamily="18" charset="0"/>
                          </a:rPr>
                          <m:t> ∗ </m:t>
                        </m:r>
                        <m:f>
                          <m:fPr>
                            <m:ctrlPr>
                              <a:rPr kumimoji="1" lang="en-US" altLang="ja-JP" sz="1400" i="1" dirty="0">
                                <a:solidFill>
                                  <a:schemeClr val="bg2"/>
                                </a:solidFill>
                                <a:latin typeface="Cambria Math" panose="02040503050406030204" pitchFamily="18" charset="0"/>
                              </a:rPr>
                            </m:ctrlPr>
                          </m:fPr>
                          <m:num>
                            <m:r>
                              <a:rPr kumimoji="1" lang="en-US" altLang="ja-JP" sz="1400" i="1" dirty="0">
                                <a:solidFill>
                                  <a:schemeClr val="bg2"/>
                                </a:solidFill>
                                <a:latin typeface="Cambria Math" panose="02040503050406030204" pitchFamily="18" charset="0"/>
                              </a:rPr>
                              <m:t>𝑣𝑎𝑙𝑖𝑑𝑎𝑡𝑜𝑟</m:t>
                            </m:r>
                            <m:r>
                              <a:rPr kumimoji="1" lang="en-US" altLang="ja-JP" sz="1400" i="1" dirty="0">
                                <a:solidFill>
                                  <a:schemeClr val="bg2"/>
                                </a:solidFill>
                                <a:latin typeface="Cambria Math" panose="02040503050406030204" pitchFamily="18" charset="0"/>
                              </a:rPr>
                              <m:t>_</m:t>
                            </m:r>
                            <m:r>
                              <a:rPr kumimoji="1" lang="en-US" altLang="ja-JP" sz="1400" i="1" dirty="0">
                                <a:solidFill>
                                  <a:schemeClr val="bg2"/>
                                </a:solidFill>
                                <a:latin typeface="Cambria Math" panose="02040503050406030204" pitchFamily="18" charset="0"/>
                              </a:rPr>
                              <m:t>𝑠𝑡𝑎𝑘𝑒</m:t>
                            </m:r>
                          </m:num>
                          <m:den>
                            <m:r>
                              <a:rPr kumimoji="1" lang="en-US" altLang="ja-JP" sz="1400" i="1" dirty="0">
                                <a:solidFill>
                                  <a:schemeClr val="bg2"/>
                                </a:solidFill>
                                <a:latin typeface="Cambria Math" panose="02040503050406030204" pitchFamily="18" charset="0"/>
                              </a:rPr>
                              <m:t>𝐴𝑙𝑙</m:t>
                            </m:r>
                            <m:r>
                              <a:rPr kumimoji="1" lang="en-US" altLang="ja-JP" sz="1400" i="1" dirty="0">
                                <a:solidFill>
                                  <a:schemeClr val="bg2"/>
                                </a:solidFill>
                                <a:latin typeface="Cambria Math" panose="02040503050406030204" pitchFamily="18" charset="0"/>
                              </a:rPr>
                              <m:t>_</m:t>
                            </m:r>
                            <m:r>
                              <a:rPr kumimoji="1" lang="en-US" altLang="ja-JP" sz="1400" i="1" dirty="0">
                                <a:solidFill>
                                  <a:schemeClr val="bg2"/>
                                </a:solidFill>
                                <a:latin typeface="Cambria Math" panose="02040503050406030204" pitchFamily="18" charset="0"/>
                              </a:rPr>
                              <m:t>𝑣𝑎𝑙𝑖𝑑𝑎𝑡𝑜𝑟</m:t>
                            </m:r>
                            <m:r>
                              <a:rPr kumimoji="1" lang="en-US" altLang="ja-JP" sz="1400" i="1" dirty="0">
                                <a:solidFill>
                                  <a:schemeClr val="bg2"/>
                                </a:solidFill>
                                <a:latin typeface="Cambria Math" panose="02040503050406030204" pitchFamily="18" charset="0"/>
                              </a:rPr>
                              <m:t>_</m:t>
                            </m:r>
                            <m:r>
                              <a:rPr kumimoji="1" lang="en-US" altLang="ja-JP" sz="1400" i="1" dirty="0">
                                <a:solidFill>
                                  <a:schemeClr val="bg2"/>
                                </a:solidFill>
                                <a:latin typeface="Cambria Math" panose="02040503050406030204" pitchFamily="18" charset="0"/>
                              </a:rPr>
                              <m:t>𝑠𝑡𝑎𝑘𝑒</m:t>
                            </m:r>
                          </m:den>
                        </m:f>
                      </m:den>
                    </m:f>
                  </m:oMath>
                </a14:m>
                <a:endParaRPr kumimoji="1" lang="en-US" altLang="ja-JP" sz="1400" i="1" dirty="0">
                  <a:latin typeface="Cambria Math" panose="02040503050406030204" pitchFamily="18" charset="0"/>
                </a:endParaRPr>
              </a:p>
              <a:p>
                <a:pPr lvl="2"/>
                <a14:m>
                  <m:oMath xmlns:m="http://schemas.openxmlformats.org/officeDocument/2006/math">
                    <m:r>
                      <a:rPr kumimoji="1" lang="en-US" altLang="ja-JP" sz="1400" i="1" smtClean="0">
                        <a:latin typeface="Cambria Math" panose="02040503050406030204" pitchFamily="18" charset="0"/>
                      </a:rPr>
                      <m:t>𝑣𝑎𝑙𝑖𝑑𝑎𝑡𝑜𝑟</m:t>
                    </m:r>
                    <m:r>
                      <a:rPr kumimoji="1" lang="en-US" altLang="ja-JP" sz="1400" b="0" i="1" smtClean="0">
                        <a:latin typeface="Cambria Math" panose="02040503050406030204" pitchFamily="18" charset="0"/>
                      </a:rPr>
                      <m:t>_</m:t>
                    </m:r>
                    <m:r>
                      <a:rPr kumimoji="1" lang="en-US" altLang="ja-JP" sz="1400" i="1">
                        <a:latin typeface="Cambria Math" panose="02040503050406030204" pitchFamily="18" charset="0"/>
                      </a:rPr>
                      <m:t>𝑠𝑡𝑎𝑘</m:t>
                    </m:r>
                    <m:r>
                      <a:rPr kumimoji="1" lang="en-US" altLang="ja-JP" sz="1400" b="0" i="1" smtClean="0">
                        <a:latin typeface="Cambria Math" panose="02040503050406030204" pitchFamily="18" charset="0"/>
                      </a:rPr>
                      <m:t>𝑒</m:t>
                    </m:r>
                  </m:oMath>
                </a14:m>
                <a:r>
                  <a:rPr kumimoji="1" lang="en-US" altLang="ja-JP" sz="1400" dirty="0"/>
                  <a:t>: </a:t>
                </a:r>
                <a:r>
                  <a:rPr kumimoji="1" lang="ja-JP" altLang="en-US" sz="1400" dirty="0"/>
                  <a:t>バリデータの保有するステーク量</a:t>
                </a:r>
                <a:endParaRPr kumimoji="1" lang="en-US" altLang="ja-JP" sz="1400" dirty="0"/>
              </a:p>
              <a:p>
                <a:pPr lvl="2"/>
                <a14:m>
                  <m:oMath xmlns:m="http://schemas.openxmlformats.org/officeDocument/2006/math">
                    <m:r>
                      <a:rPr kumimoji="1" lang="en-US" altLang="ja-JP" sz="1400" b="0" i="1" smtClean="0">
                        <a:latin typeface="Cambria Math" panose="02040503050406030204" pitchFamily="18" charset="0"/>
                      </a:rPr>
                      <m:t>𝐴𝑙𝑙</m:t>
                    </m:r>
                    <m:r>
                      <a:rPr kumimoji="1" lang="en-US" altLang="ja-JP" sz="1400" b="0" i="1" smtClean="0">
                        <a:latin typeface="Cambria Math" panose="02040503050406030204" pitchFamily="18" charset="0"/>
                      </a:rPr>
                      <m:t>_</m:t>
                    </m:r>
                    <m:r>
                      <a:rPr kumimoji="1" lang="en-US" altLang="ja-JP" sz="1400" i="1" smtClean="0">
                        <a:latin typeface="Cambria Math" panose="02040503050406030204" pitchFamily="18" charset="0"/>
                      </a:rPr>
                      <m:t>𝑣𝑎𝑙𝑖𝑑𝑎𝑡𝑜𝑟</m:t>
                    </m:r>
                    <m:r>
                      <a:rPr kumimoji="1" lang="en-US" altLang="ja-JP" sz="1400" b="0" i="1" smtClean="0">
                        <a:latin typeface="Cambria Math" panose="02040503050406030204" pitchFamily="18" charset="0"/>
                      </a:rPr>
                      <m:t>_</m:t>
                    </m:r>
                    <m:r>
                      <a:rPr kumimoji="1" lang="en-US" altLang="ja-JP" sz="1400" i="1">
                        <a:latin typeface="Cambria Math" panose="02040503050406030204" pitchFamily="18" charset="0"/>
                      </a:rPr>
                      <m:t>𝑠𝑡𝑎𝑘</m:t>
                    </m:r>
                    <m:r>
                      <a:rPr kumimoji="1" lang="en-US" altLang="ja-JP" sz="1400" b="0" i="1" smtClean="0">
                        <a:latin typeface="Cambria Math" panose="02040503050406030204" pitchFamily="18" charset="0"/>
                      </a:rPr>
                      <m:t>𝑒</m:t>
                    </m:r>
                  </m:oMath>
                </a14:m>
                <a:r>
                  <a:rPr kumimoji="1" lang="en-US" altLang="ja-JP" sz="1400" dirty="0"/>
                  <a:t>: </a:t>
                </a:r>
                <a:r>
                  <a:rPr kumimoji="1" lang="ja-JP" altLang="en-US" sz="1400" dirty="0"/>
                  <a:t>ネットワーク全体のバリデータのステーク量</a:t>
                </a:r>
                <a:endParaRPr kumimoji="1" lang="en-US" altLang="ja-JP" sz="1400" dirty="0"/>
              </a:p>
              <a:p>
                <a:pPr lvl="2"/>
                <a14:m>
                  <m:oMath xmlns:m="http://schemas.openxmlformats.org/officeDocument/2006/math">
                    <m:r>
                      <m:rPr>
                        <m:sty m:val="p"/>
                      </m:rPr>
                      <a:rPr kumimoji="1" lang="en-US" altLang="ja-JP" sz="1400" i="1" smtClean="0">
                        <a:latin typeface="Cambria Math" panose="02040503050406030204" pitchFamily="18" charset="0"/>
                      </a:rPr>
                      <m:t>C</m:t>
                    </m:r>
                    <m:r>
                      <a:rPr kumimoji="1" lang="en-US" altLang="ja-JP" sz="1400" b="0" i="1" smtClean="0">
                        <a:latin typeface="Cambria Math" panose="02040503050406030204" pitchFamily="18" charset="0"/>
                      </a:rPr>
                      <m:t>: </m:t>
                    </m:r>
                    <m:r>
                      <a:rPr kumimoji="1" lang="ja-JP" altLang="en-US" sz="1400" i="1">
                        <a:latin typeface="Cambria Math" panose="02040503050406030204" pitchFamily="18" charset="0"/>
                      </a:rPr>
                      <m:t>ブロック</m:t>
                    </m:r>
                    <m:r>
                      <a:rPr kumimoji="1" lang="ja-JP" altLang="en-US" sz="1400" i="1" dirty="0">
                        <a:latin typeface="Cambria Math" panose="02040503050406030204" pitchFamily="18" charset="0"/>
                      </a:rPr>
                      <m:t>生成</m:t>
                    </m:r>
                  </m:oMath>
                </a14:m>
                <a:r>
                  <a:rPr kumimoji="1" lang="ja-JP" altLang="en-US" sz="1400" dirty="0"/>
                  <a:t>報酬の基準額</a:t>
                </a:r>
                <a:endParaRPr kumimoji="1" lang="en-US" altLang="ja-JP" sz="1400" dirty="0"/>
              </a:p>
              <a:p>
                <a:pPr lvl="2"/>
                <a14:m>
                  <m:oMath xmlns:m="http://schemas.openxmlformats.org/officeDocument/2006/math">
                    <m:r>
                      <m:rPr>
                        <m:sty m:val="p"/>
                      </m:rPr>
                      <a:rPr kumimoji="1" lang="en-US" altLang="ja-JP" sz="1400" i="1" dirty="0" smtClean="0">
                        <a:latin typeface="Cambria Math" panose="02040503050406030204" pitchFamily="18" charset="0"/>
                      </a:rPr>
                      <m:t>β</m:t>
                    </m:r>
                  </m:oMath>
                </a14:m>
                <a:r>
                  <a:rPr kumimoji="1" lang="en-US" altLang="ja-JP" sz="1400" dirty="0"/>
                  <a:t>: </a:t>
                </a:r>
                <a:r>
                  <a:rPr kumimoji="1" lang="ja-JP" altLang="en-US" sz="1400" dirty="0"/>
                  <a:t>調整変数</a:t>
                </a:r>
                <a:endParaRPr kumimoji="1" lang="en-US" altLang="ja-JP" dirty="0"/>
              </a:p>
              <a:p>
                <a:endParaRPr kumimoji="1" lang="ja-JP" altLang="en-US" dirty="0"/>
              </a:p>
            </p:txBody>
          </p:sp>
        </mc:Choice>
        <mc:Fallback xmlns="">
          <p:sp>
            <p:nvSpPr>
              <p:cNvPr id="3" name="テキスト プレースホルダー 2"/>
              <p:cNvSpPr>
                <a:spLocks noRot="1" noChangeAspect="1" noMove="1" noResize="1" noEditPoints="1" noAdjustHandles="1" noChangeArrowheads="1" noChangeShapeType="1" noTextEdit="1"/>
              </p:cNvSpPr>
              <p:nvPr>
                <p:ph type="body" idx="1"/>
              </p:nvPr>
            </p:nvSpPr>
            <p:spPr>
              <a:blipFill rotWithShape="1">
                <a:blip r:embed="rId3"/>
                <a:stretch>
                  <a:fillRect/>
                </a:stretch>
              </a:blipFill>
            </p:spPr>
            <p:txBody>
              <a:bodyPr/>
              <a:lstStyle/>
              <a:p>
                <a:r>
                  <a:rPr lang="ja-JP" altLang="en-US">
                    <a:noFill/>
                  </a:rPr>
                  <a:t> </a:t>
                </a:r>
              </a:p>
            </p:txBody>
          </p:sp>
        </mc:Fallback>
      </mc:AlternateContent>
      <p:sp>
        <p:nvSpPr>
          <p:cNvPr id="4" name="スライド番号プレースホルダー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21</a:t>
            </a:fld>
            <a:endParaRPr lang="ja-JP" altLang="en-US"/>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1600" dirty="0" err="1"/>
              <a:t>PoS</a:t>
            </a:r>
            <a:r>
              <a:rPr lang="ja-JP" altLang="en-US" sz="1600" dirty="0"/>
              <a:t>ブロックチェーンコンセンサスにおける分散化： 定量化と進歩</a:t>
            </a:r>
            <a:endParaRPr kumimoji="1" lang="ja-JP" altLang="en-US" sz="2800" dirty="0"/>
          </a:p>
        </p:txBody>
      </p:sp>
      <p:sp>
        <p:nvSpPr>
          <p:cNvPr id="3" name="テキスト プレースホルダー 2"/>
          <p:cNvSpPr>
            <a:spLocks noGrp="1"/>
          </p:cNvSpPr>
          <p:nvPr>
            <p:ph type="body" idx="1"/>
          </p:nvPr>
        </p:nvSpPr>
        <p:spPr>
          <a:xfrm>
            <a:off x="381000" y="704850"/>
            <a:ext cx="8382000" cy="1854941"/>
          </a:xfrm>
        </p:spPr>
        <p:txBody>
          <a:bodyPr/>
          <a:lstStyle/>
          <a:p>
            <a:pPr marL="546100" lvl="1" indent="0" algn="ctr">
              <a:buNone/>
            </a:pPr>
            <a:r>
              <a:rPr lang="en-US" altLang="ja-JP" sz="2000" b="1" dirty="0"/>
              <a:t>Decentralization in </a:t>
            </a:r>
            <a:r>
              <a:rPr lang="en-US" altLang="ja-JP" sz="2000" b="1" dirty="0" err="1"/>
              <a:t>PoS</a:t>
            </a:r>
            <a:r>
              <a:rPr lang="en-US" altLang="ja-JP" sz="2000" b="1" dirty="0"/>
              <a:t> Blockchain Consensus: Quantification and Advancement</a:t>
            </a:r>
            <a:endParaRPr kumimoji="1" lang="en-US" altLang="ja-JP" sz="2000" b="1" dirty="0"/>
          </a:p>
          <a:p>
            <a:pPr marL="546100" lvl="1" indent="0" algn="ctr">
              <a:buNone/>
            </a:pPr>
            <a:r>
              <a:rPr lang="en-US" altLang="ja-JP" sz="1400" dirty="0"/>
              <a:t>Shashank </a:t>
            </a:r>
            <a:r>
              <a:rPr lang="en-US" altLang="ja-JP" sz="1400" dirty="0" err="1"/>
              <a:t>Motepalli</a:t>
            </a:r>
            <a:r>
              <a:rPr lang="en-US" altLang="ja-JP" sz="1400" dirty="0"/>
              <a:t> and Hans-Arno Jacobsen</a:t>
            </a:r>
            <a:endParaRPr kumimoji="1" lang="en-US" altLang="ja-JP" sz="1400" dirty="0"/>
          </a:p>
          <a:p>
            <a:pPr marL="546100" lvl="1" indent="0" algn="ctr">
              <a:buNone/>
            </a:pPr>
            <a:r>
              <a:rPr kumimoji="1" lang="en-US" altLang="ja-JP" sz="1400" dirty="0"/>
              <a:t>2025 IEEE Transactions on Network and Service Management</a:t>
            </a:r>
          </a:p>
        </p:txBody>
      </p:sp>
      <p:sp>
        <p:nvSpPr>
          <p:cNvPr id="4" name="スライド番号プレースホルダー 3"/>
          <p:cNvSpPr>
            <a:spLocks noGrp="1"/>
          </p:cNvSpPr>
          <p:nvPr>
            <p:ph type="sldNum" idx="12"/>
          </p:nvPr>
        </p:nvSpPr>
        <p:spPr>
          <a:xfrm>
            <a:off x="7058526" y="6330548"/>
            <a:ext cx="1905000" cy="457200"/>
          </a:xfrm>
        </p:spPr>
        <p:txBody>
          <a:bodyPr/>
          <a:lstStyle/>
          <a:p>
            <a:pPr marL="0" lvl="0" indent="0" algn="r" rtl="0">
              <a:spcBef>
                <a:spcPts val="0"/>
              </a:spcBef>
              <a:spcAft>
                <a:spcPts val="0"/>
              </a:spcAft>
              <a:buNone/>
            </a:pPr>
            <a:fld id="{00000000-1234-1234-1234-123412341234}" type="slidenum">
              <a:rPr lang="en-US" altLang="ja-JP" smtClean="0"/>
              <a:t>22</a:t>
            </a:fld>
            <a:endParaRPr lang="ja-JP" altLang="en-US"/>
          </a:p>
        </p:txBody>
      </p:sp>
      <p:sp>
        <p:nvSpPr>
          <p:cNvPr id="5" name="四角形: 角を丸くする 4"/>
          <p:cNvSpPr/>
          <p:nvPr/>
        </p:nvSpPr>
        <p:spPr>
          <a:xfrm>
            <a:off x="381000" y="3061878"/>
            <a:ext cx="3237271" cy="462116"/>
          </a:xfrm>
          <a:prstGeom prst="roundRect">
            <a:avLst/>
          </a:prstGeom>
          <a:solidFill>
            <a:schemeClr val="bg1"/>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ysClr val="windowText" lastClr="000000"/>
                </a:solidFill>
              </a:rPr>
              <a:t>どんなもの？</a:t>
            </a:r>
          </a:p>
        </p:txBody>
      </p:sp>
      <p:sp>
        <p:nvSpPr>
          <p:cNvPr id="8" name="四角形: 角を丸くする 7"/>
          <p:cNvSpPr/>
          <p:nvPr/>
        </p:nvSpPr>
        <p:spPr>
          <a:xfrm>
            <a:off x="381000" y="4372716"/>
            <a:ext cx="3237271" cy="462116"/>
          </a:xfrm>
          <a:prstGeom prst="roundRect">
            <a:avLst/>
          </a:prstGeom>
          <a:solidFill>
            <a:schemeClr val="bg1"/>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ysClr val="windowText" lastClr="000000"/>
                </a:solidFill>
              </a:rPr>
              <a:t>先行研究と比べて</a:t>
            </a:r>
          </a:p>
        </p:txBody>
      </p:sp>
      <p:sp>
        <p:nvSpPr>
          <p:cNvPr id="9" name="四角形: 角を丸くする 8"/>
          <p:cNvSpPr/>
          <p:nvPr/>
        </p:nvSpPr>
        <p:spPr>
          <a:xfrm>
            <a:off x="381000" y="5607613"/>
            <a:ext cx="3237271" cy="462116"/>
          </a:xfrm>
          <a:prstGeom prst="roundRect">
            <a:avLst/>
          </a:prstGeom>
          <a:solidFill>
            <a:schemeClr val="bg1"/>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ysClr val="windowText" lastClr="000000"/>
                </a:solidFill>
              </a:rPr>
              <a:t>技術のキモ</a:t>
            </a:r>
          </a:p>
        </p:txBody>
      </p:sp>
      <p:sp>
        <p:nvSpPr>
          <p:cNvPr id="10" name="四角形: 角を丸くする 9"/>
          <p:cNvSpPr/>
          <p:nvPr/>
        </p:nvSpPr>
        <p:spPr>
          <a:xfrm>
            <a:off x="4752859" y="3022270"/>
            <a:ext cx="3220066" cy="462116"/>
          </a:xfrm>
          <a:prstGeom prst="roundRect">
            <a:avLst/>
          </a:prstGeom>
          <a:solidFill>
            <a:schemeClr val="bg1"/>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ysClr val="windowText" lastClr="000000"/>
                </a:solidFill>
              </a:rPr>
              <a:t>検証方法</a:t>
            </a:r>
          </a:p>
        </p:txBody>
      </p:sp>
      <p:sp>
        <p:nvSpPr>
          <p:cNvPr id="11" name="四角形: 角を丸くする 10"/>
          <p:cNvSpPr/>
          <p:nvPr/>
        </p:nvSpPr>
        <p:spPr>
          <a:xfrm>
            <a:off x="4773757" y="4336887"/>
            <a:ext cx="3237269" cy="462116"/>
          </a:xfrm>
          <a:prstGeom prst="roundRect">
            <a:avLst/>
          </a:prstGeom>
          <a:solidFill>
            <a:schemeClr val="bg1"/>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ysClr val="windowText" lastClr="000000"/>
                </a:solidFill>
              </a:rPr>
              <a:t>議題</a:t>
            </a:r>
          </a:p>
        </p:txBody>
      </p:sp>
      <p:sp>
        <p:nvSpPr>
          <p:cNvPr id="13" name="テキスト ボックス 12"/>
          <p:cNvSpPr txBox="1"/>
          <p:nvPr/>
        </p:nvSpPr>
        <p:spPr>
          <a:xfrm>
            <a:off x="747251" y="3253328"/>
            <a:ext cx="2871020" cy="307777"/>
          </a:xfrm>
          <a:prstGeom prst="rect">
            <a:avLst/>
          </a:prstGeom>
          <a:noFill/>
        </p:spPr>
        <p:txBody>
          <a:bodyPr wrap="square" rtlCol="0">
            <a:spAutoFit/>
          </a:bodyPr>
          <a:lstStyle/>
          <a:p>
            <a:endParaRPr kumimoji="1" lang="ja-JP" altLang="en-US" dirty="0"/>
          </a:p>
        </p:txBody>
      </p:sp>
      <p:sp>
        <p:nvSpPr>
          <p:cNvPr id="14" name="テキスト ボックス 13"/>
          <p:cNvSpPr txBox="1"/>
          <p:nvPr/>
        </p:nvSpPr>
        <p:spPr>
          <a:xfrm>
            <a:off x="443679" y="3658046"/>
            <a:ext cx="3237271" cy="738664"/>
          </a:xfrm>
          <a:prstGeom prst="rect">
            <a:avLst/>
          </a:prstGeom>
          <a:noFill/>
        </p:spPr>
        <p:txBody>
          <a:bodyPr wrap="square" rtlCol="0">
            <a:spAutoFit/>
          </a:bodyPr>
          <a:lstStyle/>
          <a:p>
            <a:r>
              <a:rPr kumimoji="1" lang="en-US" altLang="ja-JP" dirty="0" err="1"/>
              <a:t>PoS</a:t>
            </a:r>
            <a:r>
              <a:rPr kumimoji="1" lang="ja-JP" altLang="en-US" dirty="0"/>
              <a:t>型ブロックチェーンに用いられる二つの攻撃を組み合わせた複合攻撃の提案</a:t>
            </a:r>
          </a:p>
        </p:txBody>
      </p:sp>
      <p:sp>
        <p:nvSpPr>
          <p:cNvPr id="17" name="テキスト ボックス 16"/>
          <p:cNvSpPr txBox="1"/>
          <p:nvPr/>
        </p:nvSpPr>
        <p:spPr>
          <a:xfrm>
            <a:off x="4752859" y="4854910"/>
            <a:ext cx="3126659" cy="307777"/>
          </a:xfrm>
          <a:prstGeom prst="rect">
            <a:avLst/>
          </a:prstGeom>
          <a:noFill/>
        </p:spPr>
        <p:txBody>
          <a:bodyPr wrap="square" rtlCol="0">
            <a:spAutoFit/>
          </a:bodyPr>
          <a:lstStyle/>
          <a:p>
            <a:r>
              <a:rPr kumimoji="1" lang="ja-JP" altLang="en-US" dirty="0"/>
              <a:t>より現実の環境に近い評価</a:t>
            </a:r>
          </a:p>
        </p:txBody>
      </p:sp>
      <p:sp>
        <p:nvSpPr>
          <p:cNvPr id="24" name="テキスト ボックス 23"/>
          <p:cNvSpPr txBox="1"/>
          <p:nvPr/>
        </p:nvSpPr>
        <p:spPr>
          <a:xfrm>
            <a:off x="381000" y="6047899"/>
            <a:ext cx="3097162" cy="523220"/>
          </a:xfrm>
          <a:prstGeom prst="rect">
            <a:avLst/>
          </a:prstGeom>
          <a:noFill/>
        </p:spPr>
        <p:txBody>
          <a:bodyPr wrap="square" rtlCol="0">
            <a:spAutoFit/>
          </a:bodyPr>
          <a:lstStyle/>
          <a:p>
            <a:r>
              <a:rPr kumimoji="1" lang="en-US" altLang="ja-JP" dirty="0"/>
              <a:t>Selfish mining</a:t>
            </a:r>
            <a:r>
              <a:rPr kumimoji="1" lang="ja-JP" altLang="en-US" dirty="0"/>
              <a:t>と</a:t>
            </a:r>
            <a:r>
              <a:rPr kumimoji="1" lang="en-US" altLang="ja-JP" dirty="0"/>
              <a:t>sybil</a:t>
            </a:r>
            <a:r>
              <a:rPr kumimoji="1" lang="ja-JP" altLang="en-US" dirty="0"/>
              <a:t>攻撃を組み合わせた</a:t>
            </a:r>
            <a:r>
              <a:rPr kumimoji="1" lang="en-US" altLang="ja-JP" dirty="0" err="1"/>
              <a:t>BDoS</a:t>
            </a:r>
            <a:r>
              <a:rPr kumimoji="1" lang="ja-JP" altLang="en-US" dirty="0"/>
              <a:t>攻撃を提案</a:t>
            </a:r>
            <a:endParaRPr kumimoji="1" lang="en-US" altLang="ja-JP" dirty="0"/>
          </a:p>
        </p:txBody>
      </p:sp>
      <p:sp>
        <p:nvSpPr>
          <p:cNvPr id="6" name="テキスト ボックス 5"/>
          <p:cNvSpPr txBox="1"/>
          <p:nvPr/>
        </p:nvSpPr>
        <p:spPr>
          <a:xfrm>
            <a:off x="4799563" y="3658046"/>
            <a:ext cx="3097162" cy="738664"/>
          </a:xfrm>
          <a:prstGeom prst="rect">
            <a:avLst/>
          </a:prstGeom>
          <a:noFill/>
        </p:spPr>
        <p:txBody>
          <a:bodyPr wrap="square" rtlCol="0">
            <a:spAutoFit/>
          </a:bodyPr>
          <a:lstStyle/>
          <a:p>
            <a:r>
              <a:rPr kumimoji="1" lang="en-US" altLang="ja-JP" dirty="0"/>
              <a:t>7</a:t>
            </a:r>
            <a:r>
              <a:rPr kumimoji="1" lang="ja-JP" altLang="en-US" dirty="0"/>
              <a:t>つの評価尺度で分散性、安全性を評価</a:t>
            </a:r>
            <a:endParaRPr kumimoji="1" lang="en-US" altLang="ja-JP" dirty="0"/>
          </a:p>
          <a:p>
            <a:endParaRPr kumimoji="1" lang="en-US" altLang="ja-JP" dirty="0"/>
          </a:p>
        </p:txBody>
      </p:sp>
      <p:sp>
        <p:nvSpPr>
          <p:cNvPr id="7" name="テキスト ボックス 6"/>
          <p:cNvSpPr txBox="1"/>
          <p:nvPr/>
        </p:nvSpPr>
        <p:spPr>
          <a:xfrm>
            <a:off x="467850" y="4851890"/>
            <a:ext cx="3237271" cy="523220"/>
          </a:xfrm>
          <a:prstGeom prst="rect">
            <a:avLst/>
          </a:prstGeom>
          <a:noFill/>
        </p:spPr>
        <p:txBody>
          <a:bodyPr wrap="square" rtlCol="0">
            <a:spAutoFit/>
          </a:bodyPr>
          <a:lstStyle/>
          <a:p>
            <a:r>
              <a:rPr kumimoji="1" lang="ja-JP" altLang="en-US" dirty="0"/>
              <a:t>従来よりも少ないステーク量で攻撃者は攻撃実行可能</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a:t>nakamoto</a:t>
            </a:r>
            <a:endParaRPr kumimoji="1" lang="ja-JP" altLang="en-US" dirty="0"/>
          </a:p>
        </p:txBody>
      </p:sp>
      <p:sp>
        <p:nvSpPr>
          <p:cNvPr id="3" name="テキス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23</a:t>
            </a:fld>
            <a:endParaRPr lang="ja-JP" altLang="en-US"/>
          </a:p>
        </p:txBody>
      </p:sp>
      <p:pic>
        <p:nvPicPr>
          <p:cNvPr id="6" name="図 5" descr="グラフ, 棒グラフ&#10;&#10;AI 生成コンテンツは誤りを含む可能性があります。"/>
          <p:cNvPicPr>
            <a:picLocks noChangeAspect="1"/>
          </p:cNvPicPr>
          <p:nvPr/>
        </p:nvPicPr>
        <p:blipFill>
          <a:blip r:embed="rId2"/>
          <a:stretch>
            <a:fillRect/>
          </a:stretch>
        </p:blipFill>
        <p:spPr>
          <a:xfrm>
            <a:off x="1276350" y="2066925"/>
            <a:ext cx="6591300" cy="2724150"/>
          </a:xfrm>
          <a:prstGeom prst="rect">
            <a:avLst/>
          </a:prstGeom>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フォーク発生確率</a:t>
            </a:r>
          </a:p>
        </p:txBody>
      </p:sp>
      <p:sp>
        <p:nvSpPr>
          <p:cNvPr id="3" name="テキス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24</a:t>
            </a:fld>
            <a:endParaRPr lang="ja-JP" altLang="en-US"/>
          </a:p>
        </p:txBody>
      </p:sp>
      <p:pic>
        <p:nvPicPr>
          <p:cNvPr id="6" name="図 5" descr="グラフ, 棒グラフ&#10;&#10;AI 生成コンテンツは誤りを含む可能性があります。"/>
          <p:cNvPicPr>
            <a:picLocks noChangeAspect="1"/>
          </p:cNvPicPr>
          <p:nvPr/>
        </p:nvPicPr>
        <p:blipFill>
          <a:blip r:embed="rId2"/>
          <a:stretch>
            <a:fillRect/>
          </a:stretch>
        </p:blipFill>
        <p:spPr>
          <a:xfrm>
            <a:off x="-38100" y="4095750"/>
            <a:ext cx="4610100" cy="2762250"/>
          </a:xfrm>
          <a:prstGeom prst="rect">
            <a:avLst/>
          </a:prstGeom>
        </p:spPr>
      </p:pic>
      <p:pic>
        <p:nvPicPr>
          <p:cNvPr id="8" name="図 7" descr="グラフ, 折れ線グラフ&#10;&#10;AI 生成コンテンツは誤りを含む可能性があります。"/>
          <p:cNvPicPr>
            <a:picLocks noChangeAspect="1"/>
          </p:cNvPicPr>
          <p:nvPr/>
        </p:nvPicPr>
        <p:blipFill>
          <a:blip r:embed="rId3"/>
          <a:stretch>
            <a:fillRect/>
          </a:stretch>
        </p:blipFill>
        <p:spPr>
          <a:xfrm>
            <a:off x="4672012" y="4238625"/>
            <a:ext cx="4371975" cy="2619375"/>
          </a:xfrm>
          <a:prstGeom prst="rect">
            <a:avLst/>
          </a:prstGeom>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新規参入者選出確率</a:t>
            </a:r>
          </a:p>
        </p:txBody>
      </p:sp>
      <p:sp>
        <p:nvSpPr>
          <p:cNvPr id="3" name="テキス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25</a:t>
            </a:fld>
            <a:endParaRPr lang="ja-JP" altLang="en-US"/>
          </a:p>
        </p:txBody>
      </p:sp>
      <p:pic>
        <p:nvPicPr>
          <p:cNvPr id="6" name="図 5" descr="グラフ, 棒グラフ&#10;&#10;AI 生成コンテンツは誤りを含む可能性があります。"/>
          <p:cNvPicPr>
            <a:picLocks noChangeAspect="1"/>
          </p:cNvPicPr>
          <p:nvPr/>
        </p:nvPicPr>
        <p:blipFill>
          <a:blip r:embed="rId2"/>
          <a:stretch>
            <a:fillRect/>
          </a:stretch>
        </p:blipFill>
        <p:spPr>
          <a:xfrm>
            <a:off x="4572000" y="4008437"/>
            <a:ext cx="4457700" cy="2676525"/>
          </a:xfrm>
          <a:prstGeom prst="rect">
            <a:avLst/>
          </a:prstGeom>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検知率</a:t>
            </a:r>
            <a:r>
              <a:rPr kumimoji="1" lang="en-US" altLang="ja-JP" dirty="0"/>
              <a:t>(5%, 6%, 7%, 8%, 9%, 15%)</a:t>
            </a:r>
            <a:endParaRPr kumimoji="1" lang="ja-JP" altLang="en-US" dirty="0"/>
          </a:p>
        </p:txBody>
      </p:sp>
      <p:sp>
        <p:nvSpPr>
          <p:cNvPr id="3" name="テキス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26</a:t>
            </a:fld>
            <a:endParaRPr lang="ja-JP" altLang="en-US"/>
          </a:p>
        </p:txBody>
      </p:sp>
      <p:pic>
        <p:nvPicPr>
          <p:cNvPr id="6" name="図 5" descr="グラフ, 棒グラフ, ウォーターフォール図&#10;&#10;AI 生成コンテンツは誤りを含む可能性があります。"/>
          <p:cNvPicPr>
            <a:picLocks noChangeAspect="1"/>
          </p:cNvPicPr>
          <p:nvPr/>
        </p:nvPicPr>
        <p:blipFill>
          <a:blip r:embed="rId2"/>
          <a:stretch>
            <a:fillRect/>
          </a:stretch>
        </p:blipFill>
        <p:spPr>
          <a:xfrm>
            <a:off x="-48353" y="1445419"/>
            <a:ext cx="4381006" cy="1233487"/>
          </a:xfrm>
          <a:prstGeom prst="rect">
            <a:avLst/>
          </a:prstGeom>
        </p:spPr>
      </p:pic>
      <p:pic>
        <p:nvPicPr>
          <p:cNvPr id="8" name="図 7" descr="グラフ, 棒グラフ&#10;&#10;AI 生成コンテンツは誤りを含む可能性があります。"/>
          <p:cNvPicPr>
            <a:picLocks noChangeAspect="1"/>
          </p:cNvPicPr>
          <p:nvPr/>
        </p:nvPicPr>
        <p:blipFill>
          <a:blip r:embed="rId3"/>
          <a:stretch>
            <a:fillRect/>
          </a:stretch>
        </p:blipFill>
        <p:spPr>
          <a:xfrm>
            <a:off x="4448168" y="1354861"/>
            <a:ext cx="4744185" cy="1519379"/>
          </a:xfrm>
          <a:prstGeom prst="rect">
            <a:avLst/>
          </a:prstGeom>
        </p:spPr>
      </p:pic>
      <p:pic>
        <p:nvPicPr>
          <p:cNvPr id="10" name="図 9" descr="グラフィカル ユーザー インターフェイス, テキスト, アプリケーション&#10;&#10;AI 生成コンテンツは誤りを含む可能性があります。"/>
          <p:cNvPicPr>
            <a:picLocks noChangeAspect="1"/>
          </p:cNvPicPr>
          <p:nvPr/>
        </p:nvPicPr>
        <p:blipFill>
          <a:blip r:embed="rId4"/>
          <a:stretch>
            <a:fillRect/>
          </a:stretch>
        </p:blipFill>
        <p:spPr>
          <a:xfrm>
            <a:off x="-41943" y="2929081"/>
            <a:ext cx="4750595" cy="1519380"/>
          </a:xfrm>
          <a:prstGeom prst="rect">
            <a:avLst/>
          </a:prstGeom>
        </p:spPr>
      </p:pic>
      <p:pic>
        <p:nvPicPr>
          <p:cNvPr id="12" name="図 11" descr="グラフ, 棒グラフ&#10;&#10;AI 生成コンテンツは誤りを含む可能性があります。"/>
          <p:cNvPicPr>
            <a:picLocks noChangeAspect="1"/>
          </p:cNvPicPr>
          <p:nvPr/>
        </p:nvPicPr>
        <p:blipFill>
          <a:blip r:embed="rId5"/>
          <a:stretch>
            <a:fillRect/>
          </a:stretch>
        </p:blipFill>
        <p:spPr>
          <a:xfrm>
            <a:off x="4613943" y="3007877"/>
            <a:ext cx="4572000" cy="1466850"/>
          </a:xfrm>
          <a:prstGeom prst="rect">
            <a:avLst/>
          </a:prstGeom>
        </p:spPr>
      </p:pic>
      <p:pic>
        <p:nvPicPr>
          <p:cNvPr id="14" name="図 13" descr="グラフ, 棒グラフ&#10;&#10;AI 生成コンテンツは誤りを含む可能性があります。"/>
          <p:cNvPicPr>
            <a:picLocks noChangeAspect="1"/>
          </p:cNvPicPr>
          <p:nvPr/>
        </p:nvPicPr>
        <p:blipFill>
          <a:blip r:embed="rId6"/>
          <a:stretch>
            <a:fillRect/>
          </a:stretch>
        </p:blipFill>
        <p:spPr>
          <a:xfrm>
            <a:off x="0" y="4698636"/>
            <a:ext cx="5114925" cy="1638300"/>
          </a:xfrm>
          <a:prstGeom prst="rect">
            <a:avLst/>
          </a:prstGeom>
        </p:spPr>
      </p:pic>
      <p:pic>
        <p:nvPicPr>
          <p:cNvPr id="16" name="図 15" descr="グラフ, ウォーターフォール図&#10;&#10;AI 生成コンテンツは誤りを含む可能性があります。"/>
          <p:cNvPicPr>
            <a:picLocks noChangeAspect="1"/>
          </p:cNvPicPr>
          <p:nvPr/>
        </p:nvPicPr>
        <p:blipFill>
          <a:blip r:embed="rId7"/>
          <a:stretch>
            <a:fillRect/>
          </a:stretch>
        </p:blipFill>
        <p:spPr>
          <a:xfrm>
            <a:off x="5114925" y="4958630"/>
            <a:ext cx="4029075" cy="1294482"/>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a:t>PoS</a:t>
            </a:r>
            <a:r>
              <a:rPr kumimoji="1" lang="en-US" altLang="ja-JP" dirty="0"/>
              <a:t>: </a:t>
            </a:r>
            <a:r>
              <a:rPr kumimoji="1" lang="ja-JP" altLang="en-US" dirty="0"/>
              <a:t>インセンティブメカニズム</a:t>
            </a:r>
          </a:p>
        </p:txBody>
      </p:sp>
      <mc:AlternateContent xmlns:mc="http://schemas.openxmlformats.org/markup-compatibility/2006" xmlns:a14="http://schemas.microsoft.com/office/drawing/2010/main">
        <mc:Choice Requires="a14">
          <p:sp>
            <p:nvSpPr>
              <p:cNvPr id="3" name="テキスト プレースホルダー 2"/>
              <p:cNvSpPr>
                <a:spLocks noGrp="1"/>
              </p:cNvSpPr>
              <p:nvPr>
                <p:ph type="body" idx="1"/>
              </p:nvPr>
            </p:nvSpPr>
            <p:spPr/>
            <p:txBody>
              <a:bodyPr/>
              <a:lstStyle/>
              <a:p>
                <a:r>
                  <a:rPr kumimoji="1" lang="ja-JP" altLang="en-US" dirty="0"/>
                  <a:t>バリデータ</a:t>
                </a:r>
                <a:r>
                  <a:rPr kumimoji="1" lang="en-US" altLang="ja-JP" dirty="0"/>
                  <a:t>(</a:t>
                </a:r>
                <a:r>
                  <a:rPr kumimoji="1" lang="ja-JP" altLang="en-US" dirty="0"/>
                  <a:t>ノード</a:t>
                </a:r>
                <a:r>
                  <a:rPr kumimoji="1" lang="en-US" altLang="ja-JP" dirty="0"/>
                  <a:t>)</a:t>
                </a:r>
                <a:r>
                  <a:rPr kumimoji="1" lang="ja-JP" altLang="en-US" dirty="0"/>
                  <a:t>はブロックを生成することでインセンティブ獲得</a:t>
                </a:r>
                <a:endParaRPr kumimoji="1" lang="en-US" altLang="ja-JP" dirty="0"/>
              </a:p>
              <a:p>
                <a:endParaRPr kumimoji="1" lang="en-US" altLang="ja-JP" dirty="0"/>
              </a:p>
              <a:p>
                <a:endParaRPr kumimoji="1" lang="en-US" altLang="ja-JP" dirty="0"/>
              </a:p>
              <a:p>
                <a:endParaRPr kumimoji="1" lang="en-US" altLang="ja-JP" dirty="0"/>
              </a:p>
              <a:p>
                <a:r>
                  <a:rPr kumimoji="1" lang="ja-JP" altLang="en-US" dirty="0"/>
                  <a:t>ステーク</a:t>
                </a:r>
                <a:r>
                  <a:rPr kumimoji="1" lang="en-US" altLang="ja-JP" dirty="0"/>
                  <a:t>(</a:t>
                </a:r>
                <a:r>
                  <a:rPr kumimoji="1" lang="ja-JP" altLang="en-US" dirty="0"/>
                  <a:t>保有資産</a:t>
                </a:r>
                <a:r>
                  <a:rPr kumimoji="1" lang="en-US" altLang="ja-JP" dirty="0"/>
                  <a:t>)</a:t>
                </a:r>
                <a:r>
                  <a:rPr kumimoji="1" lang="ja-JP" altLang="en-US" dirty="0"/>
                  <a:t>量の多いバリデータ</a:t>
                </a:r>
                <a:endParaRPr kumimoji="1" lang="en-US" altLang="ja-JP" dirty="0"/>
              </a:p>
              <a:p>
                <a:pPr lvl="1"/>
                <a:r>
                  <a:rPr kumimoji="1" lang="ja-JP" altLang="en-US" dirty="0"/>
                  <a:t>ステーク量に応じてブロック生成に伴うインセンティブが増加</a:t>
                </a:r>
                <a:endParaRPr kumimoji="1" lang="en-US" altLang="ja-JP" dirty="0"/>
              </a:p>
              <a:p>
                <a:pPr lvl="1"/>
                <a:r>
                  <a:rPr kumimoji="1" lang="ja-JP" altLang="en-US" dirty="0"/>
                  <a:t>ブロック生成に指名される確率増加</a:t>
                </a:r>
                <a:endParaRPr kumimoji="1" lang="en-US" altLang="ja-JP" dirty="0"/>
              </a:p>
              <a:p>
                <a:pPr lvl="1"/>
                <a:endParaRPr kumimoji="1" lang="en-US" altLang="ja-JP" dirty="0"/>
              </a:p>
              <a:p>
                <a:pPr lvl="1"/>
                <a14:m>
                  <m:oMath xmlns:m="http://schemas.openxmlformats.org/officeDocument/2006/math">
                    <m:sSub>
                      <m:sSubPr>
                        <m:ctrlPr>
                          <a:rPr kumimoji="1" lang="en-US" altLang="ja-JP" b="0" i="1" smtClean="0">
                            <a:latin typeface="Cambria Math" panose="02040503050406030204" pitchFamily="18" charset="0"/>
                          </a:rPr>
                        </m:ctrlPr>
                      </m:sSubPr>
                      <m:e>
                        <m:r>
                          <a:rPr kumimoji="1" lang="ja-JP" altLang="en-US" i="1">
                            <a:latin typeface="Cambria Math" panose="02040503050406030204" pitchFamily="18" charset="0"/>
                          </a:rPr>
                          <m:t>従来</m:t>
                        </m:r>
                        <m:r>
                          <a:rPr kumimoji="1" lang="ja-JP" altLang="en-US" i="1" smtClean="0">
                            <a:latin typeface="Cambria Math" panose="02040503050406030204" pitchFamily="18" charset="0"/>
                          </a:rPr>
                          <m:t>インセンティブ式</m:t>
                        </m:r>
                        <m:r>
                          <a:rPr kumimoji="1" lang="en-US" altLang="ja-JP" b="0" i="1" smtClean="0">
                            <a:latin typeface="Cambria Math" panose="02040503050406030204" pitchFamily="18" charset="0"/>
                          </a:rPr>
                          <m:t>: </m:t>
                        </m:r>
                        <m:r>
                          <a:rPr kumimoji="1" lang="en-US" altLang="ja-JP" b="0" i="1" smtClean="0">
                            <a:latin typeface="Cambria Math" panose="02040503050406030204" pitchFamily="18" charset="0"/>
                          </a:rPr>
                          <m:t>𝐼</m:t>
                        </m:r>
                      </m:e>
                      <m:sub>
                        <m:r>
                          <a:rPr kumimoji="1" lang="en-US" altLang="ja-JP" b="0" i="1" smtClean="0">
                            <a:latin typeface="Cambria Math" panose="02040503050406030204" pitchFamily="18" charset="0"/>
                          </a:rPr>
                          <m:t>𝑖</m:t>
                        </m:r>
                      </m:sub>
                    </m:sSub>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𝑠</m:t>
                        </m:r>
                      </m:e>
                      <m:sub>
                        <m:r>
                          <a:rPr kumimoji="1" lang="en-US" altLang="ja-JP" b="0" i="1" smtClean="0">
                            <a:latin typeface="Cambria Math" panose="02040503050406030204" pitchFamily="18" charset="0"/>
                          </a:rPr>
                          <m:t>𝑖</m:t>
                        </m:r>
                      </m:sub>
                    </m:sSub>
                  </m:oMath>
                </a14:m>
                <a:endParaRPr kumimoji="1" lang="en-US" altLang="ja-JP" b="0" dirty="0"/>
              </a:p>
              <a:p>
                <a:pPr lvl="2"/>
                <a14:m>
                  <m:oMath xmlns:m="http://schemas.openxmlformats.org/officeDocument/2006/math">
                    <m:r>
                      <a:rPr kumimoji="1" lang="en-US" altLang="ja-JP" b="0" i="1" smtClean="0">
                        <a:latin typeface="Cambria Math" panose="02040503050406030204" pitchFamily="18" charset="0"/>
                      </a:rPr>
                      <m:t>𝐼</m:t>
                    </m:r>
                    <m:r>
                      <a:rPr kumimoji="1" lang="en-US" altLang="ja-JP" b="0" i="1" smtClean="0">
                        <a:latin typeface="Cambria Math" panose="02040503050406030204" pitchFamily="18" charset="0"/>
                      </a:rPr>
                      <m:t>: </m:t>
                    </m:r>
                    <m:r>
                      <a:rPr kumimoji="1" lang="ja-JP" altLang="en-US" i="1">
                        <a:latin typeface="Cambria Math" panose="02040503050406030204" pitchFamily="18" charset="0"/>
                      </a:rPr>
                      <m:t>インセンティブ</m:t>
                    </m:r>
                  </m:oMath>
                </a14:m>
                <a:endParaRPr kumimoji="1" lang="en-US" altLang="ja-JP" b="0" dirty="0"/>
              </a:p>
              <a:p>
                <a:pPr lvl="2"/>
                <a14:m>
                  <m:oMath xmlns:m="http://schemas.openxmlformats.org/officeDocument/2006/math">
                    <m:r>
                      <a:rPr kumimoji="1" lang="en-US" altLang="ja-JP" b="0" i="1" smtClean="0">
                        <a:latin typeface="Cambria Math" panose="02040503050406030204" pitchFamily="18" charset="0"/>
                      </a:rPr>
                      <m:t>𝑠</m:t>
                    </m:r>
                    <m:r>
                      <a:rPr kumimoji="1" lang="en-US" altLang="ja-JP" b="0" i="1" smtClean="0">
                        <a:latin typeface="Cambria Math" panose="02040503050406030204" pitchFamily="18" charset="0"/>
                      </a:rPr>
                      <m:t>: </m:t>
                    </m:r>
                    <m:r>
                      <a:rPr kumimoji="1" lang="ja-JP" altLang="en-US" i="1">
                        <a:latin typeface="Cambria Math" panose="02040503050406030204" pitchFamily="18" charset="0"/>
                      </a:rPr>
                      <m:t>ステーク</m:t>
                    </m:r>
                  </m:oMath>
                </a14:m>
                <a:endParaRPr kumimoji="1" lang="en-US" altLang="ja-JP" dirty="0"/>
              </a:p>
              <a:p>
                <a:pPr lvl="2"/>
                <a14:m>
                  <m:oMath xmlns:m="http://schemas.openxmlformats.org/officeDocument/2006/math">
                    <m: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 </m:t>
                    </m:r>
                    <m:r>
                      <a:rPr kumimoji="1" lang="ja-JP" altLang="en-US" i="1">
                        <a:latin typeface="Cambria Math" panose="02040503050406030204" pitchFamily="18" charset="0"/>
                      </a:rPr>
                      <m:t>バリデー</m:t>
                    </m:r>
                    <m:r>
                      <a:rPr kumimoji="1" lang="ja-JP" altLang="en-US" i="1" smtClean="0">
                        <a:latin typeface="Cambria Math" panose="02040503050406030204" pitchFamily="18" charset="0"/>
                      </a:rPr>
                      <m:t>タ</m:t>
                    </m:r>
                  </m:oMath>
                </a14:m>
                <a:endParaRPr kumimoji="1" lang="en-US" altLang="ja-JP" dirty="0"/>
              </a:p>
              <a:p>
                <a:r>
                  <a:rPr kumimoji="1" lang="ja-JP" altLang="en-US" dirty="0">
                    <a:solidFill>
                      <a:srgbClr val="FF0000"/>
                    </a:solidFill>
                  </a:rPr>
                  <a:t>ブロックチェーンネットワーク内でステーク量の偏りが発生</a:t>
                </a:r>
                <a:endParaRPr kumimoji="1" lang="en-US" altLang="ja-JP" dirty="0">
                  <a:solidFill>
                    <a:srgbClr val="FF0000"/>
                  </a:solidFill>
                </a:endParaRPr>
              </a:p>
              <a:p>
                <a:endParaRPr kumimoji="1" lang="en-US" altLang="ja-JP" dirty="0"/>
              </a:p>
              <a:p>
                <a:endParaRPr kumimoji="1" lang="ja-JP" altLang="en-US" dirty="0"/>
              </a:p>
            </p:txBody>
          </p:sp>
        </mc:Choice>
        <mc:Fallback xmlns="">
          <p:sp>
            <p:nvSpPr>
              <p:cNvPr id="3" name="テキスト プレースホルダー 2"/>
              <p:cNvSpPr>
                <a:spLocks noRot="1" noChangeAspect="1" noMove="1" noResize="1" noEditPoints="1" noAdjustHandles="1" noChangeArrowheads="1" noChangeShapeType="1" noTextEdit="1"/>
              </p:cNvSpPr>
              <p:nvPr>
                <p:ph type="body" idx="1"/>
              </p:nvPr>
            </p:nvSpPr>
            <p:spPr>
              <a:blipFill rotWithShape="1">
                <a:blip r:embed="rId2"/>
                <a:stretch>
                  <a:fillRect b="-28339"/>
                </a:stretch>
              </a:blipFill>
            </p:spPr>
            <p:txBody>
              <a:bodyPr/>
              <a:lstStyle/>
              <a:p>
                <a:r>
                  <a:rPr lang="ja-JP" altLang="en-US">
                    <a:noFill/>
                  </a:rPr>
                  <a:t> </a:t>
                </a:r>
              </a:p>
            </p:txBody>
          </p:sp>
        </mc:Fallback>
      </mc:AlternateContent>
      <p:sp>
        <p:nvSpPr>
          <p:cNvPr id="4" name="スライド番号プレースホルダー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3</a:t>
            </a:fld>
            <a:endParaRPr lang="ja-JP" altLang="en-US"/>
          </a:p>
        </p:txBody>
      </p:sp>
      <p:pic>
        <p:nvPicPr>
          <p:cNvPr id="1028" name="Picture 4" descr="ユーザー 枠線"/>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166409" y="1686456"/>
            <a:ext cx="787400" cy="787400"/>
          </a:xfrm>
          <a:prstGeom prst="rect">
            <a:avLst/>
          </a:prstGeom>
          <a:noFill/>
          <a:extLst>
            <a:ext uri="{909E8E84-426E-40DD-AFC4-6F175D3DCCD1}">
              <a14:hiddenFill xmlns:a14="http://schemas.microsoft.com/office/drawing/2010/main">
                <a:solidFill>
                  <a:srgbClr val="FFFFFF"/>
                </a:solidFill>
              </a14:hiddenFill>
            </a:ext>
          </a:extLst>
        </p:spPr>
      </p:pic>
      <p:pic>
        <p:nvPicPr>
          <p:cNvPr id="6" name="グラフィックス 5" descr="硬貨 枠線"/>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21100" y="1140357"/>
            <a:ext cx="850900" cy="850900"/>
          </a:xfrm>
          <a:prstGeom prst="rect">
            <a:avLst/>
          </a:prstGeom>
        </p:spPr>
      </p:pic>
      <p:sp>
        <p:nvSpPr>
          <p:cNvPr id="7" name="正方形/長方形 6"/>
          <p:cNvSpPr/>
          <p:nvPr/>
        </p:nvSpPr>
        <p:spPr>
          <a:xfrm>
            <a:off x="4828646" y="1991257"/>
            <a:ext cx="524934" cy="48259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cxnSp>
        <p:nvCxnSpPr>
          <p:cNvPr id="9" name="直線矢印コネクタ 8"/>
          <p:cNvCxnSpPr/>
          <p:nvPr/>
        </p:nvCxnSpPr>
        <p:spPr>
          <a:xfrm flipH="1">
            <a:off x="2878667" y="1622956"/>
            <a:ext cx="842433" cy="36830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直線矢印コネクタ 10"/>
          <p:cNvCxnSpPr>
            <a:endCxn id="7" idx="1"/>
          </p:cNvCxnSpPr>
          <p:nvPr/>
        </p:nvCxnSpPr>
        <p:spPr>
          <a:xfrm>
            <a:off x="2953809" y="2205835"/>
            <a:ext cx="1874837" cy="2672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 name="テキスト ボックス 12"/>
          <p:cNvSpPr txBox="1"/>
          <p:nvPr/>
        </p:nvSpPr>
        <p:spPr>
          <a:xfrm>
            <a:off x="3394867" y="2205835"/>
            <a:ext cx="1263651" cy="307777"/>
          </a:xfrm>
          <a:prstGeom prst="rect">
            <a:avLst/>
          </a:prstGeom>
          <a:noFill/>
        </p:spPr>
        <p:txBody>
          <a:bodyPr wrap="square" rtlCol="0">
            <a:spAutoFit/>
          </a:bodyPr>
          <a:lstStyle/>
          <a:p>
            <a:r>
              <a:rPr kumimoji="1" lang="en-US" altLang="ja-JP" dirty="0"/>
              <a:t>generate</a:t>
            </a:r>
            <a:endParaRPr kumimoji="1" lang="ja-JP" altLang="en-US" dirty="0"/>
          </a:p>
        </p:txBody>
      </p:sp>
      <p:sp>
        <p:nvSpPr>
          <p:cNvPr id="14" name="テキスト ボックス 13"/>
          <p:cNvSpPr txBox="1"/>
          <p:nvPr/>
        </p:nvSpPr>
        <p:spPr>
          <a:xfrm>
            <a:off x="4815282" y="2051946"/>
            <a:ext cx="1263651" cy="307777"/>
          </a:xfrm>
          <a:prstGeom prst="rect">
            <a:avLst/>
          </a:prstGeom>
          <a:noFill/>
        </p:spPr>
        <p:txBody>
          <a:bodyPr wrap="square" rtlCol="0">
            <a:spAutoFit/>
          </a:bodyPr>
          <a:lstStyle/>
          <a:p>
            <a:r>
              <a:rPr kumimoji="1" lang="en-US" altLang="ja-JP" dirty="0"/>
              <a:t>block</a:t>
            </a:r>
            <a:endParaRPr kumimoji="1" lang="ja-JP" altLang="en-US" dirty="0"/>
          </a:p>
        </p:txBody>
      </p:sp>
      <p:sp>
        <p:nvSpPr>
          <p:cNvPr id="15" name="テキスト ボックス 14"/>
          <p:cNvSpPr txBox="1"/>
          <p:nvPr/>
        </p:nvSpPr>
        <p:spPr>
          <a:xfrm>
            <a:off x="4305300" y="1200551"/>
            <a:ext cx="1263651" cy="307777"/>
          </a:xfrm>
          <a:prstGeom prst="rect">
            <a:avLst/>
          </a:prstGeom>
          <a:noFill/>
        </p:spPr>
        <p:txBody>
          <a:bodyPr wrap="square" rtlCol="0">
            <a:spAutoFit/>
          </a:bodyPr>
          <a:lstStyle/>
          <a:p>
            <a:r>
              <a:rPr kumimoji="1" lang="en-US" altLang="ja-JP" dirty="0"/>
              <a:t>incentive</a:t>
            </a:r>
            <a:endParaRPr kumimoji="1" lang="ja-JP"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ステーク量の大小に伴う支配力の差異</a:t>
            </a:r>
          </a:p>
        </p:txBody>
      </p:sp>
      <p:sp>
        <p:nvSpPr>
          <p:cNvPr id="3" name="テキスト プレースホルダー 2"/>
          <p:cNvSpPr>
            <a:spLocks noGrp="1"/>
          </p:cNvSpPr>
          <p:nvPr>
            <p:ph type="body" idx="1"/>
          </p:nvPr>
        </p:nvSpPr>
        <p:spPr/>
        <p:txBody>
          <a:bodyPr/>
          <a:lstStyle/>
          <a:p>
            <a:r>
              <a:rPr kumimoji="1" lang="ja-JP" altLang="en-US" sz="2000" dirty="0">
                <a:solidFill>
                  <a:srgbClr val="FF0000"/>
                </a:solidFill>
              </a:rPr>
              <a:t>ステーク量でブロック生成バリデータの選出確率が変化</a:t>
            </a:r>
            <a:endParaRPr kumimoji="1" lang="en-US" altLang="ja-JP" sz="2000" dirty="0">
              <a:solidFill>
                <a:srgbClr val="FF0000"/>
              </a:solidFill>
            </a:endParaRPr>
          </a:p>
          <a:p>
            <a:endParaRPr kumimoji="1" lang="en-US" altLang="ja-JP" sz="2000" dirty="0"/>
          </a:p>
          <a:p>
            <a:r>
              <a:rPr kumimoji="1" lang="ja-JP" altLang="en-US" sz="2000" dirty="0"/>
              <a:t>チェーンの枝分かれ</a:t>
            </a:r>
            <a:r>
              <a:rPr kumimoji="1" lang="en-US" altLang="ja-JP" sz="2000" dirty="0"/>
              <a:t>(</a:t>
            </a:r>
            <a:r>
              <a:rPr kumimoji="1" lang="ja-JP" altLang="en-US" sz="2000" dirty="0"/>
              <a:t>フォーク</a:t>
            </a:r>
            <a:r>
              <a:rPr kumimoji="1" lang="en-US" altLang="ja-JP" sz="2000" dirty="0"/>
              <a:t>)</a:t>
            </a:r>
            <a:r>
              <a:rPr kumimoji="1" lang="ja-JP" altLang="en-US" sz="2000" dirty="0"/>
              <a:t>が発生した時累積重みに基づいて正当なチェーンを決定</a:t>
            </a:r>
            <a:endParaRPr kumimoji="1" lang="en-US" altLang="ja-JP" sz="2000" dirty="0"/>
          </a:p>
          <a:p>
            <a:pPr lvl="1"/>
            <a:r>
              <a:rPr kumimoji="1" lang="ja-JP" altLang="en-US" sz="2000" dirty="0">
                <a:solidFill>
                  <a:srgbClr val="FF0000"/>
                </a:solidFill>
              </a:rPr>
              <a:t>ステーク量に基づいて投票の重みが決定</a:t>
            </a:r>
            <a:endParaRPr kumimoji="1" lang="en-US" altLang="ja-JP" sz="2000" dirty="0">
              <a:solidFill>
                <a:srgbClr val="FF0000"/>
              </a:solidFill>
            </a:endParaRPr>
          </a:p>
          <a:p>
            <a:pPr lvl="1"/>
            <a:endParaRPr kumimoji="1" lang="en-US" altLang="ja-JP" sz="2000" dirty="0"/>
          </a:p>
          <a:p>
            <a:pPr lvl="1"/>
            <a:endParaRPr kumimoji="1" lang="en-US" altLang="ja-JP" sz="2000" dirty="0"/>
          </a:p>
          <a:p>
            <a:pPr lvl="1"/>
            <a:endParaRPr kumimoji="1" lang="en-US" altLang="ja-JP" sz="2000" dirty="0"/>
          </a:p>
          <a:p>
            <a:pPr lvl="1"/>
            <a:endParaRPr kumimoji="1" lang="en-US" altLang="ja-JP" sz="2000" dirty="0"/>
          </a:p>
          <a:p>
            <a:pPr lvl="1"/>
            <a:endParaRPr kumimoji="1" lang="en-US" altLang="ja-JP" sz="2000" dirty="0"/>
          </a:p>
          <a:p>
            <a:pPr lvl="1"/>
            <a:endParaRPr kumimoji="1" lang="en-US" altLang="ja-JP" sz="2000" dirty="0"/>
          </a:p>
          <a:p>
            <a:pPr lvl="1"/>
            <a:endParaRPr kumimoji="1" lang="en-US" altLang="ja-JP" sz="2000" dirty="0"/>
          </a:p>
          <a:p>
            <a:r>
              <a:rPr kumimoji="1" lang="ja-JP" altLang="en-US" sz="2000" dirty="0"/>
              <a:t>チェックポイント投票</a:t>
            </a:r>
            <a:endParaRPr kumimoji="1" lang="en-US" altLang="ja-JP" sz="2000" dirty="0"/>
          </a:p>
          <a:p>
            <a:pPr lvl="1"/>
            <a:r>
              <a:rPr kumimoji="1" lang="ja-JP" altLang="en-US" sz="2000" dirty="0"/>
              <a:t>正当なチェーン決定後</a:t>
            </a:r>
            <a:r>
              <a:rPr kumimoji="1" lang="en-US" altLang="ja-JP" sz="2000" dirty="0"/>
              <a:t>, </a:t>
            </a:r>
            <a:r>
              <a:rPr kumimoji="1" lang="ja-JP" altLang="en-US" sz="2000" dirty="0"/>
              <a:t>全体のステーク量</a:t>
            </a:r>
            <a:r>
              <a:rPr kumimoji="1" lang="en-US" altLang="ja-JP" sz="2000" dirty="0"/>
              <a:t>2/3</a:t>
            </a:r>
            <a:r>
              <a:rPr kumimoji="1" lang="ja-JP" altLang="en-US" sz="2000" dirty="0"/>
              <a:t>以上の投票で最終チェーンを決定</a:t>
            </a:r>
            <a:endParaRPr kumimoji="1" lang="en-US" altLang="ja-JP" sz="2000" dirty="0"/>
          </a:p>
          <a:p>
            <a:pPr lvl="2"/>
            <a:r>
              <a:rPr kumimoji="1" lang="ja-JP" altLang="en-US" dirty="0">
                <a:solidFill>
                  <a:srgbClr val="FF0000"/>
                </a:solidFill>
              </a:rPr>
              <a:t>ステーク量の多いバリデータは投票の影響力大</a:t>
            </a:r>
          </a:p>
        </p:txBody>
      </p:sp>
      <p:sp>
        <p:nvSpPr>
          <p:cNvPr id="4" name="スライド番号プレースホルダー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4</a:t>
            </a:fld>
            <a:endParaRPr lang="ja-JP" altLang="en-US"/>
          </a:p>
        </p:txBody>
      </p:sp>
      <p:grpSp>
        <p:nvGrpSpPr>
          <p:cNvPr id="12" name="グループ化 11"/>
          <p:cNvGrpSpPr/>
          <p:nvPr/>
        </p:nvGrpSpPr>
        <p:grpSpPr>
          <a:xfrm>
            <a:off x="1111472" y="2749998"/>
            <a:ext cx="7299268" cy="2562456"/>
            <a:chOff x="1058464" y="2590611"/>
            <a:chExt cx="7299268" cy="2562456"/>
          </a:xfrm>
        </p:grpSpPr>
        <p:sp>
          <p:nvSpPr>
            <p:cNvPr id="5" name="正方形/長方形 4"/>
            <p:cNvSpPr/>
            <p:nvPr/>
          </p:nvSpPr>
          <p:spPr>
            <a:xfrm>
              <a:off x="1058464" y="3545013"/>
              <a:ext cx="408102" cy="481692"/>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A</a:t>
              </a:r>
            </a:p>
          </p:txBody>
        </p:sp>
        <p:sp>
          <p:nvSpPr>
            <p:cNvPr id="7" name="正方形/長方形 6"/>
            <p:cNvSpPr/>
            <p:nvPr/>
          </p:nvSpPr>
          <p:spPr>
            <a:xfrm>
              <a:off x="1838577" y="2835151"/>
              <a:ext cx="408102" cy="48169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B</a:t>
              </a:r>
            </a:p>
          </p:txBody>
        </p:sp>
        <p:sp>
          <p:nvSpPr>
            <p:cNvPr id="8" name="正方形/長方形 7"/>
            <p:cNvSpPr/>
            <p:nvPr/>
          </p:nvSpPr>
          <p:spPr>
            <a:xfrm>
              <a:off x="3229455" y="2835151"/>
              <a:ext cx="408102" cy="48169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D</a:t>
              </a:r>
            </a:p>
          </p:txBody>
        </p:sp>
        <p:sp>
          <p:nvSpPr>
            <p:cNvPr id="9" name="正方形/長方形 8"/>
            <p:cNvSpPr/>
            <p:nvPr/>
          </p:nvSpPr>
          <p:spPr>
            <a:xfrm>
              <a:off x="2699200" y="4312822"/>
              <a:ext cx="408102" cy="481692"/>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C</a:t>
              </a:r>
            </a:p>
          </p:txBody>
        </p:sp>
        <p:sp>
          <p:nvSpPr>
            <p:cNvPr id="10" name="正方形/長方形 9"/>
            <p:cNvSpPr/>
            <p:nvPr/>
          </p:nvSpPr>
          <p:spPr>
            <a:xfrm>
              <a:off x="3812457" y="3831130"/>
              <a:ext cx="408102" cy="481692"/>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E</a:t>
              </a:r>
            </a:p>
          </p:txBody>
        </p:sp>
        <p:sp>
          <p:nvSpPr>
            <p:cNvPr id="11" name="正方形/長方形 10"/>
            <p:cNvSpPr/>
            <p:nvPr/>
          </p:nvSpPr>
          <p:spPr>
            <a:xfrm>
              <a:off x="4227500" y="4671375"/>
              <a:ext cx="408102" cy="48169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F</a:t>
              </a:r>
            </a:p>
          </p:txBody>
        </p:sp>
        <p:cxnSp>
          <p:nvCxnSpPr>
            <p:cNvPr id="13" name="直線矢印コネクタ 12"/>
            <p:cNvCxnSpPr>
              <a:stCxn id="7" idx="1"/>
              <a:endCxn id="5" idx="3"/>
            </p:cNvCxnSpPr>
            <p:nvPr/>
          </p:nvCxnSpPr>
          <p:spPr>
            <a:xfrm flipH="1">
              <a:off x="1466566" y="3075997"/>
              <a:ext cx="372011" cy="70986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5" name="直線矢印コネクタ 14"/>
            <p:cNvCxnSpPr>
              <a:stCxn id="8" idx="1"/>
              <a:endCxn id="7" idx="3"/>
            </p:cNvCxnSpPr>
            <p:nvPr/>
          </p:nvCxnSpPr>
          <p:spPr>
            <a:xfrm flipH="1">
              <a:off x="2246679" y="3075997"/>
              <a:ext cx="98277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7" name="直線矢印コネクタ 16"/>
            <p:cNvCxnSpPr>
              <a:stCxn id="9" idx="1"/>
              <a:endCxn id="5" idx="3"/>
            </p:cNvCxnSpPr>
            <p:nvPr/>
          </p:nvCxnSpPr>
          <p:spPr>
            <a:xfrm flipH="1" flipV="1">
              <a:off x="1466566" y="3785859"/>
              <a:ext cx="1232634" cy="7678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9" name="直線矢印コネクタ 18"/>
            <p:cNvCxnSpPr>
              <a:stCxn id="10" idx="1"/>
              <a:endCxn id="9" idx="3"/>
            </p:cNvCxnSpPr>
            <p:nvPr/>
          </p:nvCxnSpPr>
          <p:spPr>
            <a:xfrm flipH="1">
              <a:off x="3107302" y="4071976"/>
              <a:ext cx="705155" cy="48169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1" name="直線矢印コネクタ 20"/>
            <p:cNvCxnSpPr>
              <a:stCxn id="11" idx="1"/>
              <a:endCxn id="9" idx="3"/>
            </p:cNvCxnSpPr>
            <p:nvPr/>
          </p:nvCxnSpPr>
          <p:spPr>
            <a:xfrm flipH="1" flipV="1">
              <a:off x="3107302" y="4553668"/>
              <a:ext cx="1120198" cy="35855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2" name="テキスト ボックス 21"/>
            <p:cNvSpPr txBox="1"/>
            <p:nvPr/>
          </p:nvSpPr>
          <p:spPr>
            <a:xfrm>
              <a:off x="4008181" y="2820824"/>
              <a:ext cx="505963" cy="307777"/>
            </a:xfrm>
            <a:prstGeom prst="rect">
              <a:avLst/>
            </a:prstGeom>
            <a:noFill/>
          </p:spPr>
          <p:txBody>
            <a:bodyPr wrap="square" rtlCol="0">
              <a:spAutoFit/>
            </a:bodyPr>
            <a:lstStyle/>
            <a:p>
              <a:r>
                <a:rPr kumimoji="1" lang="en-US" altLang="ja-JP" b="1" dirty="0"/>
                <a:t>10</a:t>
              </a:r>
              <a:endParaRPr kumimoji="1" lang="ja-JP" altLang="en-US" b="1" dirty="0"/>
            </a:p>
          </p:txBody>
        </p:sp>
        <p:sp>
          <p:nvSpPr>
            <p:cNvPr id="23" name="楕円 22"/>
            <p:cNvSpPr/>
            <p:nvPr/>
          </p:nvSpPr>
          <p:spPr>
            <a:xfrm>
              <a:off x="3459879" y="2613775"/>
              <a:ext cx="505962" cy="335194"/>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50" b="1" dirty="0">
                  <a:solidFill>
                    <a:schemeClr val="tx1"/>
                  </a:solidFill>
                </a:rPr>
                <a:t>10</a:t>
              </a:r>
            </a:p>
          </p:txBody>
        </p:sp>
        <p:sp>
          <p:nvSpPr>
            <p:cNvPr id="24" name="正方形/長方形 23"/>
            <p:cNvSpPr/>
            <p:nvPr/>
          </p:nvSpPr>
          <p:spPr>
            <a:xfrm>
              <a:off x="4620333" y="2837717"/>
              <a:ext cx="408102" cy="48169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G</a:t>
              </a:r>
            </a:p>
          </p:txBody>
        </p:sp>
        <p:cxnSp>
          <p:nvCxnSpPr>
            <p:cNvPr id="26" name="直線矢印コネクタ 25"/>
            <p:cNvCxnSpPr>
              <a:stCxn id="24" idx="1"/>
              <a:endCxn id="8" idx="3"/>
            </p:cNvCxnSpPr>
            <p:nvPr/>
          </p:nvCxnSpPr>
          <p:spPr>
            <a:xfrm flipH="1" flipV="1">
              <a:off x="3637557" y="3075997"/>
              <a:ext cx="982776" cy="256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7" name="楕円 26"/>
            <p:cNvSpPr/>
            <p:nvPr/>
          </p:nvSpPr>
          <p:spPr>
            <a:xfrm>
              <a:off x="4919468" y="2613325"/>
              <a:ext cx="496941" cy="335192"/>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50" b="1" dirty="0">
                  <a:solidFill>
                    <a:schemeClr val="tx1"/>
                  </a:solidFill>
                </a:rPr>
                <a:t>10</a:t>
              </a:r>
            </a:p>
          </p:txBody>
        </p:sp>
        <p:sp>
          <p:nvSpPr>
            <p:cNvPr id="28" name="楕円 27"/>
            <p:cNvSpPr/>
            <p:nvPr/>
          </p:nvSpPr>
          <p:spPr>
            <a:xfrm>
              <a:off x="2082882" y="2590611"/>
              <a:ext cx="496941" cy="335192"/>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50" b="1" dirty="0">
                  <a:solidFill>
                    <a:schemeClr val="tx1"/>
                  </a:solidFill>
                </a:rPr>
                <a:t>20</a:t>
              </a:r>
            </a:p>
          </p:txBody>
        </p:sp>
        <p:sp>
          <p:nvSpPr>
            <p:cNvPr id="29" name="楕円 28"/>
            <p:cNvSpPr/>
            <p:nvPr/>
          </p:nvSpPr>
          <p:spPr>
            <a:xfrm>
              <a:off x="2898393" y="4065715"/>
              <a:ext cx="505962" cy="358552"/>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50" b="1" dirty="0">
                  <a:solidFill>
                    <a:schemeClr val="tx1"/>
                  </a:solidFill>
                </a:rPr>
                <a:t>15</a:t>
              </a:r>
            </a:p>
          </p:txBody>
        </p:sp>
        <p:sp>
          <p:nvSpPr>
            <p:cNvPr id="30" name="楕円 29"/>
            <p:cNvSpPr/>
            <p:nvPr/>
          </p:nvSpPr>
          <p:spPr>
            <a:xfrm>
              <a:off x="4063705" y="3621448"/>
              <a:ext cx="505962" cy="355986"/>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50" b="1" dirty="0">
                  <a:solidFill>
                    <a:schemeClr val="tx1"/>
                  </a:solidFill>
                </a:rPr>
                <a:t>25</a:t>
              </a:r>
            </a:p>
          </p:txBody>
        </p:sp>
        <p:sp>
          <p:nvSpPr>
            <p:cNvPr id="31" name="楕円 30"/>
            <p:cNvSpPr/>
            <p:nvPr/>
          </p:nvSpPr>
          <p:spPr>
            <a:xfrm>
              <a:off x="4514143" y="4441137"/>
              <a:ext cx="505963" cy="358553"/>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50" b="1" dirty="0">
                  <a:solidFill>
                    <a:schemeClr val="tx1"/>
                  </a:solidFill>
                </a:rPr>
                <a:t>20</a:t>
              </a:r>
            </a:p>
          </p:txBody>
        </p:sp>
        <p:sp>
          <p:nvSpPr>
            <p:cNvPr id="32" name="テキスト ボックス 31"/>
            <p:cNvSpPr txBox="1"/>
            <p:nvPr/>
          </p:nvSpPr>
          <p:spPr>
            <a:xfrm>
              <a:off x="2657556" y="2807992"/>
              <a:ext cx="431699" cy="307777"/>
            </a:xfrm>
            <a:prstGeom prst="rect">
              <a:avLst/>
            </a:prstGeom>
            <a:noFill/>
          </p:spPr>
          <p:txBody>
            <a:bodyPr wrap="square" rtlCol="0">
              <a:spAutoFit/>
            </a:bodyPr>
            <a:lstStyle/>
            <a:p>
              <a:r>
                <a:rPr kumimoji="1" lang="en-US" altLang="ja-JP" b="1" dirty="0"/>
                <a:t>20</a:t>
              </a:r>
              <a:endParaRPr kumimoji="1" lang="ja-JP" altLang="en-US" b="1" dirty="0"/>
            </a:p>
          </p:txBody>
        </p:sp>
        <p:sp>
          <p:nvSpPr>
            <p:cNvPr id="33" name="テキスト ボックス 32"/>
            <p:cNvSpPr txBox="1"/>
            <p:nvPr/>
          </p:nvSpPr>
          <p:spPr>
            <a:xfrm>
              <a:off x="1349625" y="3159250"/>
              <a:ext cx="517055" cy="307777"/>
            </a:xfrm>
            <a:prstGeom prst="rect">
              <a:avLst/>
            </a:prstGeom>
            <a:noFill/>
          </p:spPr>
          <p:txBody>
            <a:bodyPr wrap="square" rtlCol="0">
              <a:spAutoFit/>
            </a:bodyPr>
            <a:lstStyle/>
            <a:p>
              <a:r>
                <a:rPr kumimoji="1" lang="en-US" altLang="ja-JP" b="1" dirty="0"/>
                <a:t>40</a:t>
              </a:r>
              <a:endParaRPr kumimoji="1" lang="ja-JP" altLang="en-US" b="1" dirty="0"/>
            </a:p>
          </p:txBody>
        </p:sp>
        <p:sp>
          <p:nvSpPr>
            <p:cNvPr id="34" name="テキスト ボックス 33"/>
            <p:cNvSpPr txBox="1"/>
            <p:nvPr/>
          </p:nvSpPr>
          <p:spPr>
            <a:xfrm>
              <a:off x="2079759" y="3933005"/>
              <a:ext cx="500064" cy="307777"/>
            </a:xfrm>
            <a:prstGeom prst="rect">
              <a:avLst/>
            </a:prstGeom>
            <a:noFill/>
          </p:spPr>
          <p:txBody>
            <a:bodyPr wrap="square" rtlCol="0">
              <a:spAutoFit/>
            </a:bodyPr>
            <a:lstStyle/>
            <a:p>
              <a:r>
                <a:rPr kumimoji="1" lang="en-US" altLang="ja-JP" b="1" dirty="0"/>
                <a:t>60</a:t>
              </a:r>
              <a:endParaRPr kumimoji="1" lang="ja-JP" altLang="en-US" b="1" dirty="0"/>
            </a:p>
          </p:txBody>
        </p:sp>
        <p:sp>
          <p:nvSpPr>
            <p:cNvPr id="35" name="テキスト ボックス 34"/>
            <p:cNvSpPr txBox="1"/>
            <p:nvPr/>
          </p:nvSpPr>
          <p:spPr>
            <a:xfrm>
              <a:off x="3336836" y="3981795"/>
              <a:ext cx="625338" cy="307777"/>
            </a:xfrm>
            <a:prstGeom prst="rect">
              <a:avLst/>
            </a:prstGeom>
            <a:noFill/>
          </p:spPr>
          <p:txBody>
            <a:bodyPr wrap="square" rtlCol="0">
              <a:spAutoFit/>
            </a:bodyPr>
            <a:lstStyle/>
            <a:p>
              <a:r>
                <a:rPr kumimoji="1" lang="en-US" altLang="ja-JP" b="1" dirty="0"/>
                <a:t>25</a:t>
              </a:r>
              <a:endParaRPr kumimoji="1" lang="ja-JP" altLang="en-US" b="1" dirty="0"/>
            </a:p>
          </p:txBody>
        </p:sp>
        <p:sp>
          <p:nvSpPr>
            <p:cNvPr id="36" name="テキスト ボックス 35"/>
            <p:cNvSpPr txBox="1"/>
            <p:nvPr/>
          </p:nvSpPr>
          <p:spPr>
            <a:xfrm>
              <a:off x="3515404" y="4475238"/>
              <a:ext cx="518840" cy="307777"/>
            </a:xfrm>
            <a:prstGeom prst="rect">
              <a:avLst/>
            </a:prstGeom>
            <a:noFill/>
          </p:spPr>
          <p:txBody>
            <a:bodyPr wrap="square" rtlCol="0">
              <a:spAutoFit/>
            </a:bodyPr>
            <a:lstStyle/>
            <a:p>
              <a:r>
                <a:rPr kumimoji="1" lang="en-US" altLang="ja-JP" b="1" dirty="0"/>
                <a:t>20</a:t>
              </a:r>
              <a:endParaRPr kumimoji="1" lang="ja-JP" altLang="en-US" b="1" dirty="0"/>
            </a:p>
          </p:txBody>
        </p:sp>
        <p:sp>
          <p:nvSpPr>
            <p:cNvPr id="6" name="テキスト ボックス 5"/>
            <p:cNvSpPr txBox="1"/>
            <p:nvPr/>
          </p:nvSpPr>
          <p:spPr>
            <a:xfrm>
              <a:off x="5911016" y="3883150"/>
              <a:ext cx="992629" cy="307777"/>
            </a:xfrm>
            <a:prstGeom prst="rect">
              <a:avLst/>
            </a:prstGeom>
            <a:noFill/>
          </p:spPr>
          <p:txBody>
            <a:bodyPr wrap="square" rtlCol="0">
              <a:spAutoFit/>
            </a:bodyPr>
            <a:lstStyle/>
            <a:p>
              <a:r>
                <a:rPr kumimoji="1" lang="ja-JP" altLang="en-US" b="1" dirty="0"/>
                <a:t>累積重み</a:t>
              </a:r>
            </a:p>
          </p:txBody>
        </p:sp>
        <p:sp>
          <p:nvSpPr>
            <p:cNvPr id="14" name="正方形/長方形 13"/>
            <p:cNvSpPr/>
            <p:nvPr/>
          </p:nvSpPr>
          <p:spPr>
            <a:xfrm>
              <a:off x="6893792" y="3979023"/>
              <a:ext cx="796076" cy="49400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ブロック番号</a:t>
              </a:r>
              <a:endParaRPr kumimoji="1" lang="en-US" altLang="ja-JP" b="1" dirty="0">
                <a:solidFill>
                  <a:schemeClr val="tx1"/>
                </a:solidFill>
              </a:endParaRPr>
            </a:p>
          </p:txBody>
        </p:sp>
        <p:cxnSp>
          <p:nvCxnSpPr>
            <p:cNvPr id="16" name="直線矢印コネクタ 15"/>
            <p:cNvCxnSpPr>
              <a:stCxn id="14" idx="1"/>
            </p:cNvCxnSpPr>
            <p:nvPr/>
          </p:nvCxnSpPr>
          <p:spPr>
            <a:xfrm flipH="1" flipV="1">
              <a:off x="5911016" y="4217304"/>
              <a:ext cx="982776" cy="872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8" name="楕円 17"/>
            <p:cNvSpPr/>
            <p:nvPr/>
          </p:nvSpPr>
          <p:spPr>
            <a:xfrm>
              <a:off x="7558338" y="3738272"/>
              <a:ext cx="496941" cy="335192"/>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重み</a:t>
              </a:r>
              <a:endParaRPr kumimoji="1" lang="en-US" altLang="ja-JP" sz="1050" b="1" dirty="0">
                <a:solidFill>
                  <a:schemeClr val="tx1"/>
                </a:solidFill>
              </a:endParaRPr>
            </a:p>
          </p:txBody>
        </p:sp>
        <p:sp>
          <p:nvSpPr>
            <p:cNvPr id="38" name="吹き出し: 円形 37"/>
            <p:cNvSpPr/>
            <p:nvPr/>
          </p:nvSpPr>
          <p:spPr>
            <a:xfrm>
              <a:off x="5883242" y="3386900"/>
              <a:ext cx="2474490" cy="1608054"/>
            </a:xfrm>
            <a:prstGeom prst="wedgeEllipseCallout">
              <a:avLst>
                <a:gd name="adj1" fmla="val -82117"/>
                <a:gd name="adj2" fmla="val -68203"/>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Sybil</a:t>
            </a:r>
            <a:r>
              <a:rPr kumimoji="1" lang="ja-JP" altLang="en-US" dirty="0"/>
              <a:t>攻撃</a:t>
            </a:r>
          </a:p>
        </p:txBody>
      </p:sp>
      <p:sp>
        <p:nvSpPr>
          <p:cNvPr id="3" name="テキスト プレースホルダー 2"/>
          <p:cNvSpPr>
            <a:spLocks noGrp="1"/>
          </p:cNvSpPr>
          <p:nvPr>
            <p:ph type="body" idx="1"/>
          </p:nvPr>
        </p:nvSpPr>
        <p:spPr/>
        <p:txBody>
          <a:bodyPr/>
          <a:lstStyle/>
          <a:p>
            <a:r>
              <a:rPr kumimoji="1" lang="ja-JP" altLang="en-US" dirty="0"/>
              <a:t>単一の攻撃者が複数の偽ノードを生成</a:t>
            </a:r>
            <a:endParaRPr kumimoji="1" lang="en-US" altLang="ja-JP" dirty="0"/>
          </a:p>
          <a:p>
            <a:pPr marL="546100" lvl="1" indent="0">
              <a:buNone/>
            </a:pPr>
            <a:r>
              <a:rPr kumimoji="1" lang="ja-JP" altLang="en-US" dirty="0"/>
              <a:t>→複数の新規バリデータをネットワークに投入</a:t>
            </a:r>
            <a:endParaRPr kumimoji="1" lang="en-US" altLang="ja-JP" dirty="0"/>
          </a:p>
          <a:p>
            <a:pPr marL="546100" lvl="1" indent="0">
              <a:buNone/>
            </a:pPr>
            <a:r>
              <a:rPr kumimoji="1" lang="ja-JP" altLang="en-US" dirty="0"/>
              <a:t>→→バリデータを用いてブロック生成</a:t>
            </a:r>
            <a:r>
              <a:rPr kumimoji="1" lang="en-US" altLang="ja-JP" dirty="0"/>
              <a:t>, </a:t>
            </a:r>
            <a:r>
              <a:rPr kumimoji="1" lang="ja-JP" altLang="en-US" dirty="0"/>
              <a:t>ブロック投票で不正に操作</a:t>
            </a:r>
            <a:endParaRPr kumimoji="1" lang="en-US" altLang="ja-JP" dirty="0"/>
          </a:p>
          <a:p>
            <a:pPr lvl="1"/>
            <a:endParaRPr kumimoji="1" lang="en-US" altLang="ja-JP" dirty="0"/>
          </a:p>
          <a:p>
            <a:endParaRPr kumimoji="1" lang="en-US" altLang="ja-JP" dirty="0"/>
          </a:p>
          <a:p>
            <a:r>
              <a:rPr kumimoji="1" lang="ja-JP" altLang="en-US" dirty="0"/>
              <a:t>分散化に伴う課題</a:t>
            </a:r>
            <a:endParaRPr kumimoji="1" lang="en-US" altLang="ja-JP" dirty="0"/>
          </a:p>
          <a:p>
            <a:pPr lvl="1"/>
            <a:r>
              <a:rPr kumimoji="1" lang="ja-JP" altLang="en-US" dirty="0"/>
              <a:t>ネットワーク内のステークが分散</a:t>
            </a:r>
            <a:endParaRPr kumimoji="1" lang="en-US" altLang="ja-JP" dirty="0"/>
          </a:p>
          <a:p>
            <a:pPr marL="546100" lvl="1" indent="0">
              <a:buNone/>
            </a:pPr>
            <a:r>
              <a:rPr kumimoji="1" lang="ja-JP" altLang="en-US" dirty="0"/>
              <a:t>　　→</a:t>
            </a:r>
            <a:r>
              <a:rPr kumimoji="1" lang="en-US" altLang="ja-JP" dirty="0"/>
              <a:t>sybil</a:t>
            </a:r>
            <a:r>
              <a:rPr kumimoji="1" lang="ja-JP" altLang="en-US" dirty="0"/>
              <a:t>攻撃に脆弱</a:t>
            </a:r>
            <a:endParaRPr kumimoji="1" lang="en-US" altLang="ja-JP" dirty="0"/>
          </a:p>
          <a:p>
            <a:pPr lvl="2"/>
            <a:r>
              <a:rPr kumimoji="1" lang="ja-JP" altLang="en-US" dirty="0"/>
              <a:t>新規に参加する攻撃者が</a:t>
            </a:r>
            <a:r>
              <a:rPr kumimoji="1" lang="en-US" altLang="ja-JP" dirty="0"/>
              <a:t>sybil</a:t>
            </a:r>
            <a:r>
              <a:rPr kumimoji="1" lang="ja-JP" altLang="en-US" dirty="0"/>
              <a:t>攻撃に必要なステークを得やすくなる</a:t>
            </a:r>
          </a:p>
        </p:txBody>
      </p:sp>
      <p:sp>
        <p:nvSpPr>
          <p:cNvPr id="4" name="スライド番号プレースホルダー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5</a:t>
            </a:fld>
            <a:endParaRPr lang="ja-JP" altLang="en-US"/>
          </a:p>
        </p:txBody>
      </p:sp>
      <p:pic>
        <p:nvPicPr>
          <p:cNvPr id="6" name="図 5" descr="黒い背景と白い文字のロゴ&#10;&#10;AI 生成コンテンツは誤りを含む可能性があります。"/>
          <p:cNvPicPr>
            <a:picLocks noChangeAspect="1"/>
          </p:cNvPicPr>
          <p:nvPr/>
        </p:nvPicPr>
        <p:blipFill>
          <a:blip r:embed="rId3"/>
          <a:stretch>
            <a:fillRect/>
          </a:stretch>
        </p:blipFill>
        <p:spPr>
          <a:xfrm>
            <a:off x="4467225" y="4563551"/>
            <a:ext cx="4295775" cy="210502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研究目的</a:t>
            </a:r>
          </a:p>
        </p:txBody>
      </p:sp>
      <p:sp>
        <p:nvSpPr>
          <p:cNvPr id="3" name="テキスト プレースホルダー 2"/>
          <p:cNvSpPr>
            <a:spLocks noGrp="1"/>
          </p:cNvSpPr>
          <p:nvPr>
            <p:ph type="body" idx="1"/>
          </p:nvPr>
        </p:nvSpPr>
        <p:spPr/>
        <p:txBody>
          <a:bodyPr/>
          <a:lstStyle/>
          <a:p>
            <a:r>
              <a:rPr kumimoji="1" lang="ja-JP" altLang="en-US" dirty="0"/>
              <a:t>ネットワークの中央集権化</a:t>
            </a:r>
            <a:endParaRPr kumimoji="1" lang="en-US" altLang="ja-JP" dirty="0"/>
          </a:p>
          <a:p>
            <a:pPr lvl="1"/>
            <a:r>
              <a:rPr kumimoji="1" lang="ja-JP" altLang="en-US" dirty="0"/>
              <a:t>特定のバリデータにステークが集中</a:t>
            </a:r>
            <a:endParaRPr kumimoji="1" lang="en-US" altLang="ja-JP" dirty="0"/>
          </a:p>
          <a:p>
            <a:pPr lvl="1"/>
            <a:endParaRPr kumimoji="1" lang="en-US" altLang="ja-JP" dirty="0"/>
          </a:p>
          <a:p>
            <a:pPr marL="76200" indent="0">
              <a:buNone/>
            </a:pPr>
            <a:endParaRPr kumimoji="1" lang="en-US" altLang="ja-JP" dirty="0"/>
          </a:p>
          <a:p>
            <a:pPr marL="76200" indent="0">
              <a:buNone/>
            </a:pPr>
            <a:endParaRPr kumimoji="1" lang="en-US" altLang="ja-JP" dirty="0"/>
          </a:p>
          <a:p>
            <a:r>
              <a:rPr kumimoji="1" lang="ja-JP" altLang="en-US" dirty="0"/>
              <a:t>ステーク分散を目的としたインセンティブ手法</a:t>
            </a:r>
            <a:endParaRPr kumimoji="1" lang="en-US" altLang="ja-JP" dirty="0"/>
          </a:p>
          <a:p>
            <a:pPr lvl="1"/>
            <a:r>
              <a:rPr kumimoji="1" lang="ja-JP" altLang="en-US" dirty="0"/>
              <a:t>ステークの中央集権化解消による</a:t>
            </a:r>
            <a:r>
              <a:rPr kumimoji="1" lang="en-US" altLang="ja-JP" dirty="0"/>
              <a:t>sybil</a:t>
            </a:r>
            <a:r>
              <a:rPr kumimoji="1" lang="ja-JP" altLang="en-US" dirty="0"/>
              <a:t>攻撃耐性弱</a:t>
            </a:r>
            <a:endParaRPr kumimoji="1" lang="en-US" altLang="ja-JP" dirty="0"/>
          </a:p>
          <a:p>
            <a:endParaRPr kumimoji="1" lang="en-US" altLang="ja-JP" dirty="0"/>
          </a:p>
          <a:p>
            <a:r>
              <a:rPr kumimoji="1" lang="en-US" altLang="ja-JP" dirty="0"/>
              <a:t>Sybil</a:t>
            </a:r>
            <a:r>
              <a:rPr kumimoji="1" lang="ja-JP" altLang="en-US" dirty="0"/>
              <a:t>攻撃バリデータ検知手法の提案</a:t>
            </a:r>
            <a:endParaRPr kumimoji="1" lang="en-US" altLang="ja-JP" dirty="0"/>
          </a:p>
        </p:txBody>
      </p:sp>
      <p:sp>
        <p:nvSpPr>
          <p:cNvPr id="4" name="スライド番号プレースホルダー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6</a:t>
            </a:fld>
            <a:endParaRPr lang="ja-JP" altLang="en-US"/>
          </a:p>
        </p:txBody>
      </p:sp>
      <p:sp>
        <p:nvSpPr>
          <p:cNvPr id="5" name="矢印: 下 4"/>
          <p:cNvSpPr/>
          <p:nvPr/>
        </p:nvSpPr>
        <p:spPr>
          <a:xfrm>
            <a:off x="3537284" y="1832952"/>
            <a:ext cx="2069431" cy="75397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インセンティブ式</a:t>
            </a:r>
          </a:p>
        </p:txBody>
      </p:sp>
      <mc:AlternateContent xmlns:mc="http://schemas.openxmlformats.org/markup-compatibility/2006" xmlns:a14="http://schemas.microsoft.com/office/drawing/2010/main">
        <mc:Choice Requires="a14">
          <p:sp>
            <p:nvSpPr>
              <p:cNvPr id="3" name="テキスト プレースホルダー 2"/>
              <p:cNvSpPr>
                <a:spLocks noGrp="1"/>
              </p:cNvSpPr>
              <p:nvPr>
                <p:ph type="body" idx="1"/>
              </p:nvPr>
            </p:nvSpPr>
            <p:spPr/>
            <p:txBody>
              <a:bodyPr/>
              <a:lstStyle/>
              <a:p>
                <a14:m>
                  <m:oMath xmlns:m="http://schemas.openxmlformats.org/officeDocument/2006/math">
                    <m:r>
                      <a:rPr kumimoji="1" lang="en-US" altLang="ja-JP" b="0" i="1" smtClean="0">
                        <a:latin typeface="Cambria Math" panose="02040503050406030204" pitchFamily="18" charset="0"/>
                      </a:rPr>
                      <m:t>𝐼𝑛𝑐𝑒𝑛𝑡𝑖𝑣𝑒</m:t>
                    </m:r>
                    <m: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r>
                          <a:rPr kumimoji="1" lang="en-US" altLang="ja-JP" i="1">
                            <a:latin typeface="Cambria Math" panose="02040503050406030204" pitchFamily="18" charset="0"/>
                          </a:rPr>
                          <m:t>𝑣𝑎𝑙𝑖𝑑𝑎𝑡𝑜𝑟</m:t>
                        </m:r>
                        <m:r>
                          <a:rPr kumimoji="1" lang="en-US" altLang="ja-JP" b="0" i="1" smtClean="0">
                            <a:latin typeface="Cambria Math" panose="02040503050406030204" pitchFamily="18" charset="0"/>
                          </a:rPr>
                          <m:t>_</m:t>
                        </m:r>
                        <m:r>
                          <a:rPr kumimoji="1" lang="en-US" altLang="ja-JP" i="1">
                            <a:latin typeface="Cambria Math" panose="02040503050406030204" pitchFamily="18" charset="0"/>
                          </a:rPr>
                          <m:t>𝑠𝑡𝑎𝑘</m:t>
                        </m:r>
                        <m:sSup>
                          <m:sSupPr>
                            <m:ctrlPr>
                              <a:rPr kumimoji="1" lang="en-US" altLang="ja-JP" b="0" i="1" smtClean="0">
                                <a:latin typeface="Cambria Math" panose="02040503050406030204" pitchFamily="18" charset="0"/>
                              </a:rPr>
                            </m:ctrlPr>
                          </m:sSupPr>
                          <m:e>
                            <m:r>
                              <a:rPr kumimoji="1" lang="en-US" altLang="ja-JP" i="1">
                                <a:latin typeface="Cambria Math" panose="02040503050406030204" pitchFamily="18" charset="0"/>
                              </a:rPr>
                              <m:t>𝑒</m:t>
                            </m:r>
                          </m:e>
                          <m:sup>
                            <m:r>
                              <m:rPr>
                                <m:sty m:val="p"/>
                              </m:rPr>
                              <a:rPr kumimoji="1" lang="en-US" altLang="ja-JP" i="1">
                                <a:latin typeface="Cambria Math" panose="02040503050406030204" pitchFamily="18" charset="0"/>
                              </a:rPr>
                              <m:t>α</m:t>
                            </m:r>
                          </m:sup>
                        </m:sSup>
                      </m:num>
                      <m:den>
                        <m:rad>
                          <m:radPr>
                            <m:degHide m:val="on"/>
                            <m:ctrlPr>
                              <a:rPr kumimoji="1" lang="en-US" altLang="ja-JP" b="0" i="1" smtClean="0">
                                <a:latin typeface="Cambria Math" panose="02040503050406030204" pitchFamily="18" charset="0"/>
                              </a:rPr>
                            </m:ctrlPr>
                          </m:radPr>
                          <m:deg/>
                          <m:e>
                            <m:r>
                              <a:rPr kumimoji="1" lang="en-US" altLang="ja-JP" b="0" i="1" smtClean="0">
                                <a:latin typeface="Cambria Math" panose="02040503050406030204" pitchFamily="18" charset="0"/>
                              </a:rPr>
                              <m:t>𝐴𝑙𝑙</m:t>
                            </m:r>
                            <m:r>
                              <a:rPr kumimoji="1" lang="en-US" altLang="ja-JP" b="0" i="1" smtClean="0">
                                <a:latin typeface="Cambria Math" panose="02040503050406030204" pitchFamily="18" charset="0"/>
                              </a:rPr>
                              <m:t>_</m:t>
                            </m:r>
                            <m:r>
                              <a:rPr kumimoji="1" lang="en-US" altLang="ja-JP" i="1">
                                <a:latin typeface="Cambria Math" panose="02040503050406030204" pitchFamily="18" charset="0"/>
                              </a:rPr>
                              <m:t>𝑣𝑎𝑙𝑖𝑑𝑎𝑡𝑜</m:t>
                            </m:r>
                            <m:r>
                              <a:rPr kumimoji="1" lang="en-US" altLang="ja-JP" b="0" i="1" smtClean="0">
                                <a:latin typeface="Cambria Math" panose="02040503050406030204" pitchFamily="18" charset="0"/>
                              </a:rPr>
                              <m:t>𝑟</m:t>
                            </m:r>
                            <m:r>
                              <a:rPr kumimoji="1" lang="en-US" altLang="ja-JP" b="0" i="1" smtClean="0">
                                <a:latin typeface="Cambria Math" panose="02040503050406030204" pitchFamily="18" charset="0"/>
                              </a:rPr>
                              <m:t>_</m:t>
                            </m:r>
                            <m:r>
                              <a:rPr kumimoji="1" lang="en-US" altLang="ja-JP" i="1">
                                <a:latin typeface="Cambria Math" panose="02040503050406030204" pitchFamily="18" charset="0"/>
                              </a:rPr>
                              <m:t>𝑠𝑡𝑎𝑘</m:t>
                            </m:r>
                            <m:r>
                              <a:rPr kumimoji="1" lang="en-US" altLang="ja-JP" b="0" i="1" smtClean="0">
                                <a:latin typeface="Cambria Math" panose="02040503050406030204" pitchFamily="18" charset="0"/>
                              </a:rPr>
                              <m:t>𝑒</m:t>
                            </m:r>
                          </m:e>
                        </m:rad>
                      </m:den>
                    </m:f>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𝐶</m:t>
                    </m:r>
                  </m:oMath>
                </a14:m>
                <a:endParaRPr kumimoji="1" lang="en-US" altLang="ja-JP" b="0" dirty="0"/>
              </a:p>
              <a:p>
                <a:pPr lvl="1"/>
                <a14:m>
                  <m:oMath xmlns:m="http://schemas.openxmlformats.org/officeDocument/2006/math">
                    <m:r>
                      <m:rPr>
                        <m:sty m:val="p"/>
                      </m:rPr>
                      <a:rPr kumimoji="1" lang="en-US" altLang="ja-JP" sz="1600" i="1" dirty="0" smtClean="0">
                        <a:solidFill>
                          <a:schemeClr val="bg2"/>
                        </a:solidFill>
                        <a:latin typeface="Cambria Math" panose="02040503050406030204" pitchFamily="18" charset="0"/>
                      </a:rPr>
                      <m:t>α</m:t>
                    </m:r>
                    <m:r>
                      <a:rPr kumimoji="1" lang="en-US" altLang="ja-JP" sz="1600" i="1" dirty="0" smtClean="0">
                        <a:solidFill>
                          <a:schemeClr val="bg2"/>
                        </a:solidFill>
                        <a:latin typeface="Cambria Math" panose="02040503050406030204" pitchFamily="18" charset="0"/>
                      </a:rPr>
                      <m:t>=</m:t>
                    </m:r>
                    <m:f>
                      <m:fPr>
                        <m:ctrlPr>
                          <a:rPr kumimoji="1" lang="en-US" altLang="ja-JP" sz="1600" i="1" dirty="0">
                            <a:solidFill>
                              <a:schemeClr val="bg2"/>
                            </a:solidFill>
                            <a:latin typeface="Cambria Math" panose="02040503050406030204" pitchFamily="18" charset="0"/>
                          </a:rPr>
                        </m:ctrlPr>
                      </m:fPr>
                      <m:num>
                        <m:r>
                          <a:rPr kumimoji="1" lang="en-US" altLang="ja-JP" sz="1600" i="1" dirty="0">
                            <a:solidFill>
                              <a:schemeClr val="bg2"/>
                            </a:solidFill>
                            <a:latin typeface="Cambria Math" panose="02040503050406030204" pitchFamily="18" charset="0"/>
                          </a:rPr>
                          <m:t>1</m:t>
                        </m:r>
                      </m:num>
                      <m:den>
                        <m:r>
                          <a:rPr kumimoji="1" lang="en-US" altLang="ja-JP" sz="1600" i="1" dirty="0">
                            <a:solidFill>
                              <a:schemeClr val="bg2"/>
                            </a:solidFill>
                            <a:latin typeface="Cambria Math" panose="02040503050406030204" pitchFamily="18" charset="0"/>
                          </a:rPr>
                          <m:t>1 + </m:t>
                        </m:r>
                        <m:r>
                          <m:rPr>
                            <m:sty m:val="p"/>
                          </m:rPr>
                          <a:rPr kumimoji="1" lang="en-US" altLang="ja-JP" sz="1600" i="1" dirty="0">
                            <a:solidFill>
                              <a:schemeClr val="bg2"/>
                            </a:solidFill>
                            <a:latin typeface="Cambria Math" panose="02040503050406030204" pitchFamily="18" charset="0"/>
                          </a:rPr>
                          <m:t>β</m:t>
                        </m:r>
                        <m:r>
                          <a:rPr kumimoji="1" lang="en-US" altLang="ja-JP" sz="1600" i="1" dirty="0">
                            <a:solidFill>
                              <a:schemeClr val="bg2"/>
                            </a:solidFill>
                            <a:latin typeface="Cambria Math" panose="02040503050406030204" pitchFamily="18" charset="0"/>
                          </a:rPr>
                          <m:t> ∗ </m:t>
                        </m:r>
                        <m:f>
                          <m:fPr>
                            <m:ctrlPr>
                              <a:rPr kumimoji="1" lang="en-US" altLang="ja-JP" sz="1600" i="1" dirty="0">
                                <a:solidFill>
                                  <a:schemeClr val="bg2"/>
                                </a:solidFill>
                                <a:latin typeface="Cambria Math" panose="02040503050406030204" pitchFamily="18" charset="0"/>
                              </a:rPr>
                            </m:ctrlPr>
                          </m:fPr>
                          <m:num>
                            <m:r>
                              <a:rPr kumimoji="1" lang="en-US" altLang="ja-JP" sz="1600" i="1" dirty="0">
                                <a:solidFill>
                                  <a:schemeClr val="bg2"/>
                                </a:solidFill>
                                <a:latin typeface="Cambria Math" panose="02040503050406030204" pitchFamily="18" charset="0"/>
                              </a:rPr>
                              <m:t>𝑣𝑎𝑙𝑖𝑑𝑎𝑡𝑜𝑟</m:t>
                            </m:r>
                            <m:r>
                              <a:rPr kumimoji="1" lang="en-US" altLang="ja-JP" sz="1600" i="1" dirty="0">
                                <a:solidFill>
                                  <a:schemeClr val="bg2"/>
                                </a:solidFill>
                                <a:latin typeface="Cambria Math" panose="02040503050406030204" pitchFamily="18" charset="0"/>
                              </a:rPr>
                              <m:t>_</m:t>
                            </m:r>
                            <m:r>
                              <a:rPr kumimoji="1" lang="en-US" altLang="ja-JP" sz="1600" i="1" dirty="0">
                                <a:solidFill>
                                  <a:schemeClr val="bg2"/>
                                </a:solidFill>
                                <a:latin typeface="Cambria Math" panose="02040503050406030204" pitchFamily="18" charset="0"/>
                              </a:rPr>
                              <m:t>𝑠𝑡𝑎𝑘𝑒</m:t>
                            </m:r>
                          </m:num>
                          <m:den>
                            <m:r>
                              <a:rPr kumimoji="1" lang="en-US" altLang="ja-JP" sz="1600" i="1" dirty="0">
                                <a:solidFill>
                                  <a:schemeClr val="bg2"/>
                                </a:solidFill>
                                <a:latin typeface="Cambria Math" panose="02040503050406030204" pitchFamily="18" charset="0"/>
                              </a:rPr>
                              <m:t>𝐴𝑙𝑙</m:t>
                            </m:r>
                            <m:r>
                              <a:rPr kumimoji="1" lang="en-US" altLang="ja-JP" sz="1600" i="1" dirty="0">
                                <a:solidFill>
                                  <a:schemeClr val="bg2"/>
                                </a:solidFill>
                                <a:latin typeface="Cambria Math" panose="02040503050406030204" pitchFamily="18" charset="0"/>
                              </a:rPr>
                              <m:t>_</m:t>
                            </m:r>
                            <m:r>
                              <a:rPr kumimoji="1" lang="en-US" altLang="ja-JP" sz="1600" i="1" dirty="0">
                                <a:solidFill>
                                  <a:schemeClr val="bg2"/>
                                </a:solidFill>
                                <a:latin typeface="Cambria Math" panose="02040503050406030204" pitchFamily="18" charset="0"/>
                              </a:rPr>
                              <m:t>𝑣𝑎𝑙𝑖𝑑𝑎𝑡𝑜𝑟</m:t>
                            </m:r>
                            <m:r>
                              <a:rPr kumimoji="1" lang="en-US" altLang="ja-JP" sz="1600" i="1" dirty="0">
                                <a:solidFill>
                                  <a:schemeClr val="bg2"/>
                                </a:solidFill>
                                <a:latin typeface="Cambria Math" panose="02040503050406030204" pitchFamily="18" charset="0"/>
                              </a:rPr>
                              <m:t>_</m:t>
                            </m:r>
                            <m:r>
                              <a:rPr kumimoji="1" lang="en-US" altLang="ja-JP" sz="1600" i="1" dirty="0">
                                <a:solidFill>
                                  <a:schemeClr val="bg2"/>
                                </a:solidFill>
                                <a:latin typeface="Cambria Math" panose="02040503050406030204" pitchFamily="18" charset="0"/>
                              </a:rPr>
                              <m:t>𝑠𝑡𝑎𝑘𝑒</m:t>
                            </m:r>
                          </m:den>
                        </m:f>
                      </m:den>
                    </m:f>
                  </m:oMath>
                </a14:m>
                <a:endParaRPr kumimoji="1" lang="en-US" altLang="ja-JP" sz="1600" i="1" dirty="0">
                  <a:latin typeface="Cambria Math" panose="02040503050406030204" pitchFamily="18" charset="0"/>
                </a:endParaRPr>
              </a:p>
              <a:p>
                <a:pPr lvl="1"/>
                <a14:m>
                  <m:oMath xmlns:m="http://schemas.openxmlformats.org/officeDocument/2006/math">
                    <m:r>
                      <a:rPr kumimoji="1" lang="en-US" altLang="ja-JP" sz="1600" i="1" smtClean="0">
                        <a:latin typeface="Cambria Math" panose="02040503050406030204" pitchFamily="18" charset="0"/>
                      </a:rPr>
                      <m:t>𝑣𝑎𝑙𝑖𝑑𝑎𝑡𝑜𝑟</m:t>
                    </m:r>
                    <m:r>
                      <a:rPr kumimoji="1" lang="en-US" altLang="ja-JP" sz="1600" b="0" i="1" smtClean="0">
                        <a:latin typeface="Cambria Math" panose="02040503050406030204" pitchFamily="18" charset="0"/>
                      </a:rPr>
                      <m:t>_</m:t>
                    </m:r>
                    <m:r>
                      <a:rPr kumimoji="1" lang="en-US" altLang="ja-JP" sz="1600" i="1">
                        <a:latin typeface="Cambria Math" panose="02040503050406030204" pitchFamily="18" charset="0"/>
                      </a:rPr>
                      <m:t>𝑠𝑡𝑎𝑘</m:t>
                    </m:r>
                    <m:r>
                      <a:rPr kumimoji="1" lang="en-US" altLang="ja-JP" sz="1600" b="0" i="1" smtClean="0">
                        <a:latin typeface="Cambria Math" panose="02040503050406030204" pitchFamily="18" charset="0"/>
                      </a:rPr>
                      <m:t>𝑒</m:t>
                    </m:r>
                  </m:oMath>
                </a14:m>
                <a:r>
                  <a:rPr kumimoji="1" lang="en-US" altLang="ja-JP" sz="1600" dirty="0"/>
                  <a:t>: </a:t>
                </a:r>
                <a:r>
                  <a:rPr kumimoji="1" lang="ja-JP" altLang="en-US" sz="1600" dirty="0"/>
                  <a:t>バリデータの保有するステーク量</a:t>
                </a:r>
                <a:endParaRPr kumimoji="1" lang="en-US" altLang="ja-JP" sz="1600" dirty="0"/>
              </a:p>
              <a:p>
                <a:pPr lvl="1"/>
                <a14:m>
                  <m:oMath xmlns:m="http://schemas.openxmlformats.org/officeDocument/2006/math">
                    <m:r>
                      <a:rPr kumimoji="1" lang="en-US" altLang="ja-JP" sz="1600" b="0" i="1" smtClean="0">
                        <a:latin typeface="Cambria Math" panose="02040503050406030204" pitchFamily="18" charset="0"/>
                      </a:rPr>
                      <m:t>𝐴𝑙𝑙</m:t>
                    </m:r>
                    <m:r>
                      <a:rPr kumimoji="1" lang="en-US" altLang="ja-JP" sz="1600" b="0" i="1" smtClean="0">
                        <a:latin typeface="Cambria Math" panose="02040503050406030204" pitchFamily="18" charset="0"/>
                      </a:rPr>
                      <m:t>_</m:t>
                    </m:r>
                    <m:r>
                      <a:rPr kumimoji="1" lang="en-US" altLang="ja-JP" sz="1600" i="1" smtClean="0">
                        <a:latin typeface="Cambria Math" panose="02040503050406030204" pitchFamily="18" charset="0"/>
                      </a:rPr>
                      <m:t>𝑣𝑎𝑙𝑖𝑑𝑎𝑡𝑜𝑟</m:t>
                    </m:r>
                    <m:r>
                      <a:rPr kumimoji="1" lang="en-US" altLang="ja-JP" sz="1600" b="0" i="1" smtClean="0">
                        <a:latin typeface="Cambria Math" panose="02040503050406030204" pitchFamily="18" charset="0"/>
                      </a:rPr>
                      <m:t>_</m:t>
                    </m:r>
                    <m:r>
                      <a:rPr kumimoji="1" lang="en-US" altLang="ja-JP" sz="1600" i="1">
                        <a:latin typeface="Cambria Math" panose="02040503050406030204" pitchFamily="18" charset="0"/>
                      </a:rPr>
                      <m:t>𝑠𝑡𝑎𝑘</m:t>
                    </m:r>
                    <m:r>
                      <a:rPr kumimoji="1" lang="en-US" altLang="ja-JP" sz="1600" b="0" i="1" smtClean="0">
                        <a:latin typeface="Cambria Math" panose="02040503050406030204" pitchFamily="18" charset="0"/>
                      </a:rPr>
                      <m:t>𝑒</m:t>
                    </m:r>
                  </m:oMath>
                </a14:m>
                <a:r>
                  <a:rPr kumimoji="1" lang="en-US" altLang="ja-JP" sz="1600" dirty="0"/>
                  <a:t>: </a:t>
                </a:r>
                <a:r>
                  <a:rPr kumimoji="1" lang="ja-JP" altLang="en-US" sz="1600" dirty="0"/>
                  <a:t>ネットワーク全体のバリデータのステーク量</a:t>
                </a:r>
                <a:endParaRPr kumimoji="1" lang="en-US" altLang="ja-JP" sz="1600" dirty="0"/>
              </a:p>
              <a:p>
                <a:pPr lvl="1"/>
                <a14:m>
                  <m:oMath xmlns:m="http://schemas.openxmlformats.org/officeDocument/2006/math">
                    <m:r>
                      <m:rPr>
                        <m:sty m:val="p"/>
                      </m:rPr>
                      <a:rPr kumimoji="1" lang="en-US" altLang="ja-JP" sz="1600" i="1" smtClean="0">
                        <a:latin typeface="Cambria Math" panose="02040503050406030204" pitchFamily="18" charset="0"/>
                      </a:rPr>
                      <m:t>C</m:t>
                    </m:r>
                    <m:r>
                      <a:rPr kumimoji="1" lang="en-US" altLang="ja-JP" sz="1600" b="0" i="1" smtClean="0">
                        <a:latin typeface="Cambria Math" panose="02040503050406030204" pitchFamily="18" charset="0"/>
                      </a:rPr>
                      <m:t>: </m:t>
                    </m:r>
                    <m:r>
                      <a:rPr kumimoji="1" lang="ja-JP" altLang="en-US" sz="1600" i="1">
                        <a:latin typeface="Cambria Math" panose="02040503050406030204" pitchFamily="18" charset="0"/>
                      </a:rPr>
                      <m:t>ブロック</m:t>
                    </m:r>
                    <m:r>
                      <a:rPr kumimoji="1" lang="ja-JP" altLang="en-US" sz="1600" i="1" dirty="0">
                        <a:latin typeface="Cambria Math" panose="02040503050406030204" pitchFamily="18" charset="0"/>
                      </a:rPr>
                      <m:t>生成</m:t>
                    </m:r>
                  </m:oMath>
                </a14:m>
                <a:r>
                  <a:rPr kumimoji="1" lang="ja-JP" altLang="en-US" sz="1600" dirty="0"/>
                  <a:t>報酬の基準額</a:t>
                </a:r>
                <a:endParaRPr kumimoji="1" lang="en-US" altLang="ja-JP" sz="1600" dirty="0"/>
              </a:p>
              <a:p>
                <a:pPr lvl="1"/>
                <a14:m>
                  <m:oMath xmlns:m="http://schemas.openxmlformats.org/officeDocument/2006/math">
                    <m:r>
                      <m:rPr>
                        <m:sty m:val="p"/>
                      </m:rPr>
                      <a:rPr kumimoji="1" lang="en-US" altLang="ja-JP" sz="1600" i="1" dirty="0" smtClean="0">
                        <a:latin typeface="Cambria Math" panose="02040503050406030204" pitchFamily="18" charset="0"/>
                      </a:rPr>
                      <m:t>β</m:t>
                    </m:r>
                  </m:oMath>
                </a14:m>
                <a:r>
                  <a:rPr kumimoji="1" lang="en-US" altLang="ja-JP" sz="1600" dirty="0"/>
                  <a:t>: </a:t>
                </a:r>
                <a:r>
                  <a:rPr kumimoji="1" lang="ja-JP" altLang="en-US" sz="1600" dirty="0"/>
                  <a:t>調整変数</a:t>
                </a:r>
                <a:endParaRPr kumimoji="1" lang="en-US" altLang="ja-JP" sz="1600" dirty="0"/>
              </a:p>
              <a:p>
                <a:endParaRPr kumimoji="1" lang="en-US" altLang="ja-JP" dirty="0"/>
              </a:p>
              <a:p>
                <a:r>
                  <a:rPr kumimoji="1" lang="ja-JP" altLang="en-US" dirty="0"/>
                  <a:t>各バリデータのステーク量を</a:t>
                </a:r>
                <a:r>
                  <a:rPr kumimoji="1" lang="en-US" altLang="ja-JP" dirty="0"/>
                  <a:t>α</a:t>
                </a:r>
                <a:r>
                  <a:rPr kumimoji="1" lang="ja-JP" altLang="en-US" dirty="0"/>
                  <a:t>で調整</a:t>
                </a:r>
                <a:endParaRPr kumimoji="1" lang="en-US" altLang="ja-JP" dirty="0"/>
              </a:p>
              <a:p>
                <a:pPr lvl="1"/>
                <a:r>
                  <a:rPr kumimoji="1" lang="ja-JP" altLang="en-US" dirty="0"/>
                  <a:t>ステーク量の多いバリデータのインセンティブ量を緩和</a:t>
                </a:r>
                <a:endParaRPr kumimoji="1" lang="en-US" altLang="ja-JP" dirty="0"/>
              </a:p>
              <a:p>
                <a:pPr lvl="1"/>
                <a:r>
                  <a:rPr kumimoji="1" lang="ja-JP" altLang="en-US" dirty="0"/>
                  <a:t>新規参入者のインセンティブ量増加</a:t>
                </a:r>
                <a:endParaRPr kumimoji="1" lang="en-US" altLang="ja-JP" dirty="0"/>
              </a:p>
              <a:p>
                <a:endParaRPr kumimoji="1" lang="en-US" altLang="ja-JP" dirty="0"/>
              </a:p>
              <a:p>
                <a:endParaRPr kumimoji="1" lang="ja-JP" altLang="en-US" dirty="0"/>
              </a:p>
            </p:txBody>
          </p:sp>
        </mc:Choice>
        <mc:Fallback xmlns="">
          <p:sp>
            <p:nvSpPr>
              <p:cNvPr id="3" name="テキスト プレースホルダー 2"/>
              <p:cNvSpPr>
                <a:spLocks noRot="1" noChangeAspect="1" noMove="1" noResize="1" noEditPoints="1" noAdjustHandles="1" noChangeArrowheads="1" noChangeShapeType="1" noTextEdit="1"/>
              </p:cNvSpPr>
              <p:nvPr>
                <p:ph type="body" idx="1"/>
              </p:nvPr>
            </p:nvSpPr>
            <p:spPr>
              <a:blipFill rotWithShape="1">
                <a:blip r:embed="rId3"/>
                <a:stretch>
                  <a:fillRect/>
                </a:stretch>
              </a:blipFill>
            </p:spPr>
            <p:txBody>
              <a:bodyPr/>
              <a:lstStyle/>
              <a:p>
                <a:r>
                  <a:rPr lang="ja-JP" altLang="en-US">
                    <a:noFill/>
                  </a:rPr>
                  <a:t> </a:t>
                </a:r>
              </a:p>
            </p:txBody>
          </p:sp>
        </mc:Fallback>
      </mc:AlternateContent>
      <p:sp>
        <p:nvSpPr>
          <p:cNvPr id="4" name="スライド番号プレースホルダー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7</a:t>
            </a:fld>
            <a:endParaRPr lang="ja-JP"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クラスタリングを用いた攻撃者検知</a:t>
            </a:r>
          </a:p>
        </p:txBody>
      </p:sp>
      <p:sp>
        <p:nvSpPr>
          <p:cNvPr id="3" name="テキスト プレースホルダー 2"/>
          <p:cNvSpPr>
            <a:spLocks noGrp="1"/>
          </p:cNvSpPr>
          <p:nvPr>
            <p:ph type="body" idx="1"/>
          </p:nvPr>
        </p:nvSpPr>
        <p:spPr/>
        <p:txBody>
          <a:bodyPr/>
          <a:lstStyle/>
          <a:p>
            <a:r>
              <a:rPr kumimoji="1" lang="ja-JP" altLang="en-US" dirty="0"/>
              <a:t>以下の特徴量を用いてユーザをクラスタリング</a:t>
            </a:r>
            <a:endParaRPr kumimoji="1" lang="en-US" altLang="ja-JP" dirty="0"/>
          </a:p>
          <a:p>
            <a:pPr lvl="1"/>
            <a:r>
              <a:rPr kumimoji="1" lang="ja-JP" altLang="en-US" dirty="0"/>
              <a:t>特徴量の定義</a:t>
            </a:r>
            <a:endParaRPr kumimoji="1" lang="en-US" altLang="ja-JP" dirty="0"/>
          </a:p>
          <a:p>
            <a:pPr lvl="2"/>
            <a:r>
              <a:rPr kumimoji="1" lang="ja-JP" altLang="en-US" dirty="0"/>
              <a:t>フォーク発生時のブロック投票における投票の偏り度</a:t>
            </a:r>
            <a:endParaRPr kumimoji="1" lang="en-US" altLang="ja-JP" dirty="0"/>
          </a:p>
          <a:p>
            <a:pPr lvl="2"/>
            <a:r>
              <a:rPr kumimoji="1" lang="ja-JP" altLang="en-US" dirty="0"/>
              <a:t>過去のブロック生成数</a:t>
            </a:r>
            <a:endParaRPr kumimoji="1" lang="en-US" altLang="ja-JP" dirty="0"/>
          </a:p>
          <a:p>
            <a:endParaRPr kumimoji="1" lang="en-US" altLang="ja-JP" dirty="0"/>
          </a:p>
          <a:p>
            <a:r>
              <a:rPr kumimoji="1" lang="ja-JP" altLang="en-US" dirty="0"/>
              <a:t>攻撃者検知ロジック</a:t>
            </a:r>
            <a:endParaRPr kumimoji="1" lang="en-US" altLang="ja-JP" dirty="0"/>
          </a:p>
          <a:p>
            <a:pPr lvl="1"/>
            <a:r>
              <a:rPr kumimoji="1" lang="ja-JP" altLang="en-US" dirty="0"/>
              <a:t>正常バリデータ</a:t>
            </a:r>
            <a:endParaRPr kumimoji="1" lang="en-US" altLang="ja-JP" dirty="0"/>
          </a:p>
          <a:p>
            <a:pPr lvl="2"/>
            <a:r>
              <a:rPr kumimoji="1" lang="ja-JP" altLang="en-US" dirty="0"/>
              <a:t>ブロック生成者のステーク量</a:t>
            </a:r>
            <a:r>
              <a:rPr kumimoji="1" lang="en-US" altLang="ja-JP" dirty="0"/>
              <a:t>, </a:t>
            </a:r>
            <a:r>
              <a:rPr kumimoji="1" lang="ja-JP" altLang="en-US" dirty="0"/>
              <a:t>過去のブロック生成履歴に基づいて投票先を選択</a:t>
            </a:r>
            <a:endParaRPr kumimoji="1" lang="en-US" altLang="ja-JP" dirty="0"/>
          </a:p>
          <a:p>
            <a:pPr lvl="1"/>
            <a:r>
              <a:rPr kumimoji="1" lang="ja-JP" altLang="en-US" dirty="0"/>
              <a:t>攻撃者</a:t>
            </a:r>
            <a:endParaRPr kumimoji="1" lang="en-US" altLang="ja-JP" dirty="0"/>
          </a:p>
          <a:p>
            <a:pPr lvl="2"/>
            <a:r>
              <a:rPr kumimoji="1" lang="ja-JP" altLang="en-US" dirty="0"/>
              <a:t>自身が生成したブロックに投票</a:t>
            </a:r>
            <a:endParaRPr kumimoji="1" lang="en-US" altLang="ja-JP" dirty="0"/>
          </a:p>
          <a:p>
            <a:pPr lvl="2"/>
            <a:r>
              <a:rPr kumimoji="1" lang="ja-JP" altLang="en-US" dirty="0"/>
              <a:t>複数の偽バリデータを用いて投票</a:t>
            </a:r>
            <a:endParaRPr kumimoji="1" lang="en-US" altLang="ja-JP" dirty="0"/>
          </a:p>
        </p:txBody>
      </p:sp>
      <p:sp>
        <p:nvSpPr>
          <p:cNvPr id="4" name="スライド番号プレースホルダー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8</a:t>
            </a:fld>
            <a:endParaRPr lang="ja-JP"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評価条件</a:t>
            </a:r>
          </a:p>
        </p:txBody>
      </p:sp>
      <mc:AlternateContent xmlns:mc="http://schemas.openxmlformats.org/markup-compatibility/2006" xmlns:a14="http://schemas.microsoft.com/office/drawing/2010/main">
        <mc:Choice Requires="a14">
          <p:sp>
            <p:nvSpPr>
              <p:cNvPr id="3" name="テキスト プレースホルダー 2"/>
              <p:cNvSpPr>
                <a:spLocks noGrp="1"/>
              </p:cNvSpPr>
              <p:nvPr>
                <p:ph type="body" idx="1"/>
              </p:nvPr>
            </p:nvSpPr>
            <p:spPr/>
            <p:txBody>
              <a:bodyPr/>
              <a:lstStyle/>
              <a:p>
                <a:r>
                  <a:rPr kumimoji="1" lang="ja-JP" altLang="en-US" dirty="0"/>
                  <a:t>計算機シミュレーションにより評価</a:t>
                </a:r>
                <a:endParaRPr kumimoji="1" lang="en-US" altLang="ja-JP" dirty="0"/>
              </a:p>
              <a:p>
                <a:pPr lvl="1"/>
                <a:r>
                  <a:rPr kumimoji="1" lang="ja-JP" altLang="en-US" dirty="0"/>
                  <a:t>ブロック生成数</a:t>
                </a:r>
                <a:r>
                  <a:rPr kumimoji="1" lang="en-US" altLang="ja-JP" dirty="0"/>
                  <a:t>: 3200</a:t>
                </a:r>
                <a:r>
                  <a:rPr kumimoji="1" lang="ja-JP" altLang="en-US" dirty="0"/>
                  <a:t>ブロック</a:t>
                </a:r>
                <a:endParaRPr kumimoji="1" lang="en-US" altLang="ja-JP" dirty="0"/>
              </a:p>
              <a:p>
                <a:pPr lvl="1"/>
                <a:r>
                  <a:rPr kumimoji="1" lang="ja-JP" altLang="en-US" dirty="0"/>
                  <a:t>バリデータ数</a:t>
                </a:r>
                <a:r>
                  <a:rPr kumimoji="1" lang="en-US" altLang="ja-JP" dirty="0"/>
                  <a:t>: 128</a:t>
                </a:r>
              </a:p>
              <a:p>
                <a:pPr marL="76200" indent="0">
                  <a:buNone/>
                </a:pPr>
                <a:endParaRPr kumimoji="1" lang="en-US" altLang="ja-JP" dirty="0"/>
              </a:p>
              <a:p>
                <a:r>
                  <a:rPr kumimoji="1" lang="ja-JP" altLang="en-US" dirty="0"/>
                  <a:t>新規バリデータステーク量</a:t>
                </a:r>
                <a:endParaRPr kumimoji="1" lang="en-US" altLang="ja-JP" dirty="0"/>
              </a:p>
              <a:p>
                <a:pPr lvl="1"/>
                <a:r>
                  <a:rPr kumimoji="1" lang="ja-JP" altLang="en-US" dirty="0"/>
                  <a:t>従来手法</a:t>
                </a:r>
                <a:r>
                  <a:rPr kumimoji="1" lang="en-US" altLang="ja-JP" dirty="0"/>
                  <a:t>, </a:t>
                </a:r>
                <a:r>
                  <a:rPr kumimoji="1" lang="ja-JP" altLang="en-US" dirty="0">
                    <a:solidFill>
                      <a:srgbClr val="FF0000"/>
                    </a:solidFill>
                  </a:rPr>
                  <a:t>関連研究</a:t>
                </a:r>
                <a:r>
                  <a:rPr kumimoji="1" lang="en-US" altLang="ja-JP" dirty="0">
                    <a:solidFill>
                      <a:srgbClr val="FF0000"/>
                    </a:solidFill>
                  </a:rPr>
                  <a:t>(LSW)</a:t>
                </a:r>
                <a:r>
                  <a:rPr kumimoji="1" lang="ja-JP" altLang="en-US" dirty="0"/>
                  <a:t>で比較</a:t>
                </a:r>
                <a:endParaRPr kumimoji="1" lang="en-US" altLang="ja-JP" dirty="0"/>
              </a:p>
              <a:p>
                <a:pPr marL="1016000" lvl="2" indent="0">
                  <a:buNone/>
                </a:pPr>
                <a:r>
                  <a:rPr kumimoji="1" lang="ja-JP" altLang="en-US" dirty="0">
                    <a:solidFill>
                      <a:srgbClr val="FF0000"/>
                    </a:solidFill>
                  </a:rPr>
                  <a:t>→インセンティブ式</a:t>
                </a:r>
                <a:r>
                  <a:rPr kumimoji="1" lang="en-US" altLang="ja-JP" dirty="0">
                    <a:solidFill>
                      <a:srgbClr val="FF0000"/>
                    </a:solidFill>
                  </a:rPr>
                  <a:t>: </a:t>
                </a:r>
                <a14:m>
                  <m:oMath xmlns:m="http://schemas.openxmlformats.org/officeDocument/2006/math">
                    <m:sSub>
                      <m:sSubPr>
                        <m:ctrlPr>
                          <a:rPr kumimoji="1" lang="en-US" altLang="ja-JP" i="1">
                            <a:solidFill>
                              <a:srgbClr val="FF0000"/>
                            </a:solidFill>
                            <a:latin typeface="Cambria Math" panose="02040503050406030204" pitchFamily="18" charset="0"/>
                          </a:rPr>
                        </m:ctrlPr>
                      </m:sSubPr>
                      <m:e>
                        <m:r>
                          <a:rPr kumimoji="1" lang="en-US" altLang="ja-JP" i="1">
                            <a:solidFill>
                              <a:srgbClr val="FF0000"/>
                            </a:solidFill>
                            <a:latin typeface="Cambria Math" panose="02040503050406030204" pitchFamily="18" charset="0"/>
                          </a:rPr>
                          <m:t>𝐼</m:t>
                        </m:r>
                      </m:e>
                      <m:sub>
                        <m:r>
                          <a:rPr kumimoji="1" lang="en-US" altLang="ja-JP" i="1">
                            <a:solidFill>
                              <a:srgbClr val="FF0000"/>
                            </a:solidFill>
                            <a:latin typeface="Cambria Math" panose="02040503050406030204" pitchFamily="18" charset="0"/>
                          </a:rPr>
                          <m:t>𝑖</m:t>
                        </m:r>
                      </m:sub>
                    </m:sSub>
                    <m:r>
                      <a:rPr kumimoji="1" lang="en-US" altLang="ja-JP" i="1">
                        <a:solidFill>
                          <a:srgbClr val="FF0000"/>
                        </a:solidFill>
                        <a:latin typeface="Cambria Math" panose="02040503050406030204" pitchFamily="18" charset="0"/>
                      </a:rPr>
                      <m:t>=</m:t>
                    </m:r>
                    <m:sSub>
                      <m:sSubPr>
                        <m:ctrlPr>
                          <a:rPr kumimoji="1" lang="en-US" altLang="ja-JP" i="1" smtClean="0">
                            <a:solidFill>
                              <a:srgbClr val="FF0000"/>
                            </a:solidFill>
                            <a:latin typeface="Cambria Math" panose="02040503050406030204" pitchFamily="18" charset="0"/>
                          </a:rPr>
                        </m:ctrlPr>
                      </m:sSubPr>
                      <m:e>
                        <m:func>
                          <m:funcPr>
                            <m:ctrlPr>
                              <a:rPr kumimoji="1" lang="en-US" altLang="ja-JP" b="0" i="1" smtClean="0">
                                <a:solidFill>
                                  <a:srgbClr val="FF0000"/>
                                </a:solidFill>
                                <a:latin typeface="Cambria Math" panose="02040503050406030204" pitchFamily="18" charset="0"/>
                              </a:rPr>
                            </m:ctrlPr>
                          </m:funcPr>
                          <m:fName>
                            <m:r>
                              <m:rPr>
                                <m:sty m:val="p"/>
                              </m:rPr>
                              <a:rPr kumimoji="1" lang="en-US" altLang="ja-JP" b="0" i="0" smtClean="0">
                                <a:solidFill>
                                  <a:srgbClr val="FF0000"/>
                                </a:solidFill>
                                <a:latin typeface="Cambria Math" panose="02040503050406030204" pitchFamily="18" charset="0"/>
                              </a:rPr>
                              <m:t>log</m:t>
                            </m:r>
                          </m:fName>
                          <m:e>
                            <m:sSub>
                              <m:sSubPr>
                                <m:ctrlPr>
                                  <a:rPr kumimoji="1" lang="en-US" altLang="ja-JP" b="0" i="1" smtClean="0">
                                    <a:solidFill>
                                      <a:srgbClr val="FF0000"/>
                                    </a:solidFill>
                                    <a:latin typeface="Cambria Math" panose="02040503050406030204" pitchFamily="18" charset="0"/>
                                  </a:rPr>
                                </m:ctrlPr>
                              </m:sSubPr>
                              <m:e>
                                <m:r>
                                  <a:rPr kumimoji="1" lang="en-US" altLang="ja-JP" b="0" i="1" smtClean="0">
                                    <a:solidFill>
                                      <a:srgbClr val="FF0000"/>
                                    </a:solidFill>
                                    <a:latin typeface="Cambria Math" panose="02040503050406030204" pitchFamily="18" charset="0"/>
                                  </a:rPr>
                                  <m:t>𝑠</m:t>
                                </m:r>
                              </m:e>
                              <m:sub>
                                <m:r>
                                  <a:rPr kumimoji="1" lang="en-US" altLang="ja-JP" b="0" i="1" smtClean="0">
                                    <a:solidFill>
                                      <a:srgbClr val="FF0000"/>
                                    </a:solidFill>
                                    <a:latin typeface="Cambria Math" panose="02040503050406030204" pitchFamily="18" charset="0"/>
                                  </a:rPr>
                                  <m:t>𝑖</m:t>
                                </m:r>
                              </m:sub>
                            </m:sSub>
                          </m:e>
                        </m:func>
                      </m:e>
                      <m:sub/>
                    </m:sSub>
                  </m:oMath>
                </a14:m>
                <a:endParaRPr kumimoji="1" lang="en-US" altLang="ja-JP" dirty="0">
                  <a:solidFill>
                    <a:srgbClr val="FF0000"/>
                  </a:solidFill>
                </a:endParaRPr>
              </a:p>
              <a:p>
                <a:r>
                  <a:rPr kumimoji="1" lang="ja-JP" altLang="en-US" dirty="0"/>
                  <a:t>攻撃者検知率</a:t>
                </a:r>
                <a:endParaRPr kumimoji="1" lang="en-US" altLang="ja-JP" dirty="0"/>
              </a:p>
              <a:p>
                <a:pPr lvl="1"/>
                <a:r>
                  <a:rPr kumimoji="1" lang="ja-JP" altLang="en-US" dirty="0"/>
                  <a:t>攻撃者割合</a:t>
                </a:r>
                <a:r>
                  <a:rPr kumimoji="1" lang="en-US" altLang="ja-JP" dirty="0"/>
                  <a:t>: </a:t>
                </a:r>
                <a:r>
                  <a:rPr kumimoji="1" lang="ja-JP" altLang="en-US" dirty="0"/>
                  <a:t>全バリデータの</a:t>
                </a:r>
                <a:r>
                  <a:rPr kumimoji="1" lang="en-US" altLang="ja-JP" dirty="0"/>
                  <a:t>10%</a:t>
                </a:r>
              </a:p>
              <a:p>
                <a:pPr lvl="1"/>
                <a:r>
                  <a:rPr kumimoji="1" lang="ja-JP" altLang="en-US" dirty="0"/>
                  <a:t>新規参入者割合別に評価</a:t>
                </a:r>
                <a:endParaRPr kumimoji="1" lang="en-US" altLang="ja-JP" dirty="0"/>
              </a:p>
              <a:p>
                <a:pPr lvl="2"/>
                <a:r>
                  <a:rPr kumimoji="1" lang="ja-JP" altLang="en-US" dirty="0"/>
                  <a:t>シナリオ</a:t>
                </a:r>
                <a:r>
                  <a:rPr kumimoji="1" lang="en-US" altLang="ja-JP" dirty="0"/>
                  <a:t>A: 17%, </a:t>
                </a:r>
                <a:r>
                  <a:rPr kumimoji="1" lang="ja-JP" altLang="en-US" dirty="0"/>
                  <a:t>シナリオ</a:t>
                </a:r>
                <a:r>
                  <a:rPr kumimoji="1" lang="en-US" altLang="ja-JP" dirty="0"/>
                  <a:t>B: 41%, </a:t>
                </a:r>
                <a:r>
                  <a:rPr kumimoji="1" lang="ja-JP" altLang="en-US" dirty="0"/>
                  <a:t>シナリオ</a:t>
                </a:r>
                <a:r>
                  <a:rPr kumimoji="1" lang="en-US" altLang="ja-JP" dirty="0"/>
                  <a:t>C: 69%</a:t>
                </a:r>
              </a:p>
              <a:p>
                <a:endParaRPr kumimoji="1" lang="ja-JP" altLang="en-US" dirty="0"/>
              </a:p>
            </p:txBody>
          </p:sp>
        </mc:Choice>
        <mc:Fallback xmlns="">
          <p:sp>
            <p:nvSpPr>
              <p:cNvPr id="3" name="テキスト プレースホルダー 2"/>
              <p:cNvSpPr>
                <a:spLocks noRot="1" noChangeAspect="1" noMove="1" noResize="1" noEditPoints="1" noAdjustHandles="1" noChangeArrowheads="1" noChangeShapeType="1" noTextEdit="1"/>
              </p:cNvSpPr>
              <p:nvPr>
                <p:ph type="body" idx="1"/>
              </p:nvPr>
            </p:nvSpPr>
            <p:spPr>
              <a:blipFill rotWithShape="1">
                <a:blip r:embed="rId2"/>
                <a:stretch>
                  <a:fillRect/>
                </a:stretch>
              </a:blipFill>
            </p:spPr>
            <p:txBody>
              <a:bodyPr/>
              <a:lstStyle/>
              <a:p>
                <a:r>
                  <a:rPr lang="ja-JP" altLang="en-US">
                    <a:noFill/>
                  </a:rPr>
                  <a:t> </a:t>
                </a:r>
              </a:p>
            </p:txBody>
          </p:sp>
        </mc:Fallback>
      </mc:AlternateContent>
      <p:sp>
        <p:nvSpPr>
          <p:cNvPr id="4" name="スライド番号プレースホルダー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9</a:t>
            </a:fld>
            <a:endParaRPr lang="ja-JP" altLang="en-US"/>
          </a:p>
        </p:txBody>
      </p:sp>
    </p:spTree>
  </p:cSld>
  <p:clrMapOvr>
    <a:masterClrMapping/>
  </p:clrMapOvr>
</p:sld>
</file>

<file path=ppt/theme/theme1.xml><?xml version="1.0" encoding="utf-8"?>
<a:theme xmlns:a="http://schemas.openxmlformats.org/drawingml/2006/main" name="Office テーマ">
  <a:themeElements>
    <a:clrScheme name="Office テーマ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1378</Words>
  <Application>Microsoft Office PowerPoint</Application>
  <PresentationFormat>画面に合わせる (4:3)</PresentationFormat>
  <Paragraphs>286</Paragraphs>
  <Slides>26</Slides>
  <Notes>8</Notes>
  <HiddenSlides>11</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26</vt:i4>
      </vt:variant>
    </vt:vector>
  </HeadingPairs>
  <TitlesOfParts>
    <vt:vector size="34" baseType="lpstr">
      <vt:lpstr>ＭＳ Ｐゴシック</vt:lpstr>
      <vt:lpstr>Arial</vt:lpstr>
      <vt:lpstr>Times New Roman</vt:lpstr>
      <vt:lpstr>Cambria Math</vt:lpstr>
      <vt:lpstr>Times</vt:lpstr>
      <vt:lpstr>DejaVu Math TeX Gyre</vt:lpstr>
      <vt:lpstr>Noto Sans Symbols</vt:lpstr>
      <vt:lpstr>Office テーマ</vt:lpstr>
      <vt:lpstr>PoS型ブロックチェーンにおける ステークの分散化とsybil攻撃検知</vt:lpstr>
      <vt:lpstr>ブロックチェーン</vt:lpstr>
      <vt:lpstr>PoS: インセンティブメカニズム</vt:lpstr>
      <vt:lpstr>ステーク量の大小に伴う支配力の差異</vt:lpstr>
      <vt:lpstr>Sybil攻撃</vt:lpstr>
      <vt:lpstr>研究目的</vt:lpstr>
      <vt:lpstr>インセンティブ式</vt:lpstr>
      <vt:lpstr>クラスタリングを用いた攻撃者検知</vt:lpstr>
      <vt:lpstr>評価条件</vt:lpstr>
      <vt:lpstr>評価: ステーク量</vt:lpstr>
      <vt:lpstr>評価指標: Nakamoto係数</vt:lpstr>
      <vt:lpstr>評価: Nakamoto係数</vt:lpstr>
      <vt:lpstr>評価: フォーク発生・新規参入者選出確率</vt:lpstr>
      <vt:lpstr>評価: 攻撃者検知率</vt:lpstr>
      <vt:lpstr>まとめ</vt:lpstr>
      <vt:lpstr>フォーク発生確率</vt:lpstr>
      <vt:lpstr>スロットとエポック</vt:lpstr>
      <vt:lpstr>チェーン選択アルゴリズム</vt:lpstr>
      <vt:lpstr>累積重み</vt:lpstr>
      <vt:lpstr>投票</vt:lpstr>
      <vt:lpstr>投票重み式</vt:lpstr>
      <vt:lpstr>PoSブロックチェーンコンセンサスにおける分散化： 定量化と進歩</vt:lpstr>
      <vt:lpstr>nakamoto</vt:lpstr>
      <vt:lpstr>フォーク発生確率</vt:lpstr>
      <vt:lpstr>新規参入者選出確率</vt:lpstr>
      <vt:lpstr>検知率(5%, 6%, 7%, 8%, 9%, 15%)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互いのプライバシ情報を共有せずユーザの行動情報を相互利用するためのフレームワーク</dc:title>
  <dc:creator>kamiyama</dc:creator>
  <cp:lastModifiedBy>屋敷 圭太(is0583ff)</cp:lastModifiedBy>
  <cp:revision>161</cp:revision>
  <dcterms:created xsi:type="dcterms:W3CDTF">2026-02-20T13:33:51Z</dcterms:created>
  <dcterms:modified xsi:type="dcterms:W3CDTF">2026-02-26T07:38:28Z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ACE9A6F4EE6450BCBF629869F3F14B06_43</vt:lpwstr>
  </property>
  <property fmtid="{D5CDD505-2E9C-101B-9397-08002B2CF9AE}" pid="3" name="KSOProductBuildVer">
    <vt:lpwstr>1041-12.1.23155.23155</vt:lpwstr>
  </property>
</Properties>
</file>