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9" r:id="rId1"/>
  </p:sldMasterIdLst>
  <p:notesMasterIdLst>
    <p:notesMasterId r:id="rId13"/>
  </p:notesMasterIdLst>
  <p:sldIdLst>
    <p:sldId id="256" r:id="rId2"/>
    <p:sldId id="273" r:id="rId3"/>
    <p:sldId id="258" r:id="rId4"/>
    <p:sldId id="276" r:id="rId5"/>
    <p:sldId id="310" r:id="rId6"/>
    <p:sldId id="278" r:id="rId7"/>
    <p:sldId id="279" r:id="rId8"/>
    <p:sldId id="316" r:id="rId9"/>
    <p:sldId id="280" r:id="rId10"/>
    <p:sldId id="317" r:id="rId11"/>
    <p:sldId id="314" r:id="rId12"/>
  </p:sldIdLst>
  <p:sldSz cx="12192000" cy="6858000"/>
  <p:notesSz cx="6858000" cy="9144000"/>
  <p:defaultTextStyle>
    <a:defPPr>
      <a:defRPr lang="ja-JP"/>
    </a:defPPr>
    <a:lvl1pPr algn="l" rtl="0" eaLnBrk="0" fontAlgn="base" hangingPunct="0">
      <a:spcBef>
        <a:spcPct val="0"/>
      </a:spcBef>
      <a:spcAft>
        <a:spcPct val="0"/>
      </a:spcAft>
      <a:defRPr kumimoji="1" sz="2400" kern="1200">
        <a:solidFill>
          <a:schemeClr val="tx1"/>
        </a:solidFill>
        <a:latin typeface="Times" pitchFamily="18" charset="0"/>
        <a:ea typeface="Osaka"/>
        <a:cs typeface="Osaka"/>
      </a:defRPr>
    </a:lvl1pPr>
    <a:lvl2pPr marL="457200" algn="l" rtl="0" eaLnBrk="0" fontAlgn="base" hangingPunct="0">
      <a:spcBef>
        <a:spcPct val="0"/>
      </a:spcBef>
      <a:spcAft>
        <a:spcPct val="0"/>
      </a:spcAft>
      <a:defRPr kumimoji="1" sz="2400" kern="1200">
        <a:solidFill>
          <a:schemeClr val="tx1"/>
        </a:solidFill>
        <a:latin typeface="Times" pitchFamily="18" charset="0"/>
        <a:ea typeface="Osaka"/>
        <a:cs typeface="Osaka"/>
      </a:defRPr>
    </a:lvl2pPr>
    <a:lvl3pPr marL="914400" algn="l" rtl="0" eaLnBrk="0" fontAlgn="base" hangingPunct="0">
      <a:spcBef>
        <a:spcPct val="0"/>
      </a:spcBef>
      <a:spcAft>
        <a:spcPct val="0"/>
      </a:spcAft>
      <a:defRPr kumimoji="1" sz="2400" kern="1200">
        <a:solidFill>
          <a:schemeClr val="tx1"/>
        </a:solidFill>
        <a:latin typeface="Times" pitchFamily="18" charset="0"/>
        <a:ea typeface="Osaka"/>
        <a:cs typeface="Osaka"/>
      </a:defRPr>
    </a:lvl3pPr>
    <a:lvl4pPr marL="1371600" algn="l" rtl="0" eaLnBrk="0" fontAlgn="base" hangingPunct="0">
      <a:spcBef>
        <a:spcPct val="0"/>
      </a:spcBef>
      <a:spcAft>
        <a:spcPct val="0"/>
      </a:spcAft>
      <a:defRPr kumimoji="1" sz="2400" kern="1200">
        <a:solidFill>
          <a:schemeClr val="tx1"/>
        </a:solidFill>
        <a:latin typeface="Times" pitchFamily="18" charset="0"/>
        <a:ea typeface="Osaka"/>
        <a:cs typeface="Osaka"/>
      </a:defRPr>
    </a:lvl4pPr>
    <a:lvl5pPr marL="1828800" algn="l" rtl="0" eaLnBrk="0" fontAlgn="base" hangingPunct="0">
      <a:spcBef>
        <a:spcPct val="0"/>
      </a:spcBef>
      <a:spcAft>
        <a:spcPct val="0"/>
      </a:spcAft>
      <a:defRPr kumimoji="1" sz="2400" kern="1200">
        <a:solidFill>
          <a:schemeClr val="tx1"/>
        </a:solidFill>
        <a:latin typeface="Times" pitchFamily="18" charset="0"/>
        <a:ea typeface="Osaka"/>
        <a:cs typeface="Osaka"/>
      </a:defRPr>
    </a:lvl5pPr>
    <a:lvl6pPr marL="2286000" algn="l" defTabSz="914400" rtl="0" eaLnBrk="1" latinLnBrk="0" hangingPunct="1">
      <a:defRPr kumimoji="1" sz="2400" kern="1200">
        <a:solidFill>
          <a:schemeClr val="tx1"/>
        </a:solidFill>
        <a:latin typeface="Times" pitchFamily="18" charset="0"/>
        <a:ea typeface="Osaka"/>
        <a:cs typeface="Osaka"/>
      </a:defRPr>
    </a:lvl6pPr>
    <a:lvl7pPr marL="2743200" algn="l" defTabSz="914400" rtl="0" eaLnBrk="1" latinLnBrk="0" hangingPunct="1">
      <a:defRPr kumimoji="1" sz="2400" kern="1200">
        <a:solidFill>
          <a:schemeClr val="tx1"/>
        </a:solidFill>
        <a:latin typeface="Times" pitchFamily="18" charset="0"/>
        <a:ea typeface="Osaka"/>
        <a:cs typeface="Osaka"/>
      </a:defRPr>
    </a:lvl7pPr>
    <a:lvl8pPr marL="3200400" algn="l" defTabSz="914400" rtl="0" eaLnBrk="1" latinLnBrk="0" hangingPunct="1">
      <a:defRPr kumimoji="1" sz="2400" kern="1200">
        <a:solidFill>
          <a:schemeClr val="tx1"/>
        </a:solidFill>
        <a:latin typeface="Times" pitchFamily="18" charset="0"/>
        <a:ea typeface="Osaka"/>
        <a:cs typeface="Osaka"/>
      </a:defRPr>
    </a:lvl8pPr>
    <a:lvl9pPr marL="3657600" algn="l" defTabSz="914400" rtl="0" eaLnBrk="1" latinLnBrk="0" hangingPunct="1">
      <a:defRPr kumimoji="1" sz="2400" kern="1200">
        <a:solidFill>
          <a:schemeClr val="tx1"/>
        </a:solidFill>
        <a:latin typeface="Times" pitchFamily="18" charset="0"/>
        <a:ea typeface="Osaka"/>
        <a:cs typeface="Osaka"/>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CD9103C-3B83-D2E2-8D82-387D10B9EC71}" name="Hiroki Hashimoto" initials="HH" userId="d66bea08fa61065c" providerId="Windows Live"/>
  <p188:author id="{6968C750-7E21-5DF4-A14E-77660697B20F}" name="office user" initials="" userId="S::m468@new365.vip::1e04ae51-68e7-4b39-a4be-ae511674326e" providerId="AD"/>
  <p188:author id="{3E8A1E95-EFB3-637F-5B1D-2A5158237C3C}" name="橋本 紘輝(is0518ek)" initials="橋" userId="S::is0518ek@ed.ritsumei.ac.jp::f5920dff-d948-4709-ac2f-c6e5ccdd087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64"/>
    <p:restoredTop sz="86938" autoAdjust="0"/>
  </p:normalViewPr>
  <p:slideViewPr>
    <p:cSldViewPr snapToGrid="0" snapToObjects="1">
      <p:cViewPr varScale="1">
        <p:scale>
          <a:sx n="103" d="100"/>
          <a:sy n="103" d="100"/>
        </p:scale>
        <p:origin x="880" y="176"/>
      </p:cViewPr>
      <p:guideLst/>
    </p:cSldViewPr>
  </p:slideViewPr>
  <p:notesTextViewPr>
    <p:cViewPr>
      <p:scale>
        <a:sx n="1" d="1"/>
        <a:sy n="1" d="1"/>
      </p:scale>
      <p:origin x="0" y="0"/>
    </p:cViewPr>
  </p:notesTextViewPr>
  <p:sorterViewPr>
    <p:cViewPr>
      <p:scale>
        <a:sx n="131" d="100"/>
        <a:sy n="131" d="100"/>
      </p:scale>
      <p:origin x="0" y="0"/>
    </p:cViewPr>
  </p:sorterViewPr>
  <p:notesViewPr>
    <p:cSldViewPr snapToGrid="0" snapToObjects="1">
      <p:cViewPr varScale="1">
        <p:scale>
          <a:sx n="90" d="100"/>
          <a:sy n="90" d="100"/>
        </p:scale>
        <p:origin x="3488"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9689D1-269E-0E45-B80E-19BCB5CAEED2}" type="datetimeFigureOut">
              <a:rPr kumimoji="1" lang="ja-JP" altLang="en-US" smtClean="0"/>
              <a:t>2025/9/24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AA40FD-163B-2543-8AFF-018A13BF30EC}" type="slidenum">
              <a:rPr kumimoji="1" lang="ja-JP" altLang="en-US" smtClean="0"/>
              <a:t>‹#›</a:t>
            </a:fld>
            <a:endParaRPr kumimoji="1" lang="ja-JP" altLang="en-US"/>
          </a:p>
        </p:txBody>
      </p:sp>
    </p:spTree>
    <p:extLst>
      <p:ext uri="{BB962C8B-B14F-4D97-AF65-F5344CB8AC3E}">
        <p14:creationId xmlns:p14="http://schemas.microsoft.com/office/powerpoint/2010/main" val="32314241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2: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30" name="Google Shape;13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5863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3: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400"/>
              </a:spcBef>
              <a:spcAft>
                <a:spcPts val="0"/>
              </a:spcAft>
              <a:buSzPts val="1100"/>
              <a:buNone/>
            </a:pPr>
            <a:endParaRPr dirty="0"/>
          </a:p>
        </p:txBody>
      </p:sp>
      <p:sp>
        <p:nvSpPr>
          <p:cNvPr id="139" name="Google Shape;13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4: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400"/>
              </a:spcBef>
              <a:spcAft>
                <a:spcPts val="0"/>
              </a:spcAft>
              <a:buSzPts val="1100"/>
              <a:buNone/>
            </a:pPr>
            <a:endParaRPr sz="600" dirty="0"/>
          </a:p>
        </p:txBody>
      </p:sp>
      <p:sp>
        <p:nvSpPr>
          <p:cNvPr id="148" name="Google Shape;14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82270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5AA40FD-163B-2543-8AFF-018A13BF30EC}" type="slidenum">
              <a:rPr kumimoji="1" lang="ja-JP" altLang="en-US" smtClean="0"/>
              <a:t>5</a:t>
            </a:fld>
            <a:endParaRPr kumimoji="1" lang="ja-JP" altLang="en-US"/>
          </a:p>
        </p:txBody>
      </p:sp>
    </p:spTree>
    <p:extLst>
      <p:ext uri="{BB962C8B-B14F-4D97-AF65-F5344CB8AC3E}">
        <p14:creationId xmlns:p14="http://schemas.microsoft.com/office/powerpoint/2010/main" val="1464109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5AA40FD-163B-2543-8AFF-018A13BF30EC}" type="slidenum">
              <a:rPr kumimoji="1" lang="ja-JP" altLang="en-US" smtClean="0"/>
              <a:t>6</a:t>
            </a:fld>
            <a:endParaRPr kumimoji="1" lang="ja-JP" altLang="en-US"/>
          </a:p>
        </p:txBody>
      </p:sp>
    </p:spTree>
    <p:extLst>
      <p:ext uri="{BB962C8B-B14F-4D97-AF65-F5344CB8AC3E}">
        <p14:creationId xmlns:p14="http://schemas.microsoft.com/office/powerpoint/2010/main" val="1000417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31"/>
          <p:cNvSpPr>
            <a:spLocks noChangeArrowheads="1"/>
          </p:cNvSpPr>
          <p:nvPr/>
        </p:nvSpPr>
        <p:spPr bwMode="auto">
          <a:xfrm>
            <a:off x="10160000" y="47625"/>
            <a:ext cx="149310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panose="02020603050405020304" pitchFamily="18" charset="0"/>
                <a:ea typeface="Osaka"/>
                <a:cs typeface="Osaka"/>
              </a:defRPr>
            </a:lvl1pPr>
            <a:lvl2pPr marL="742950" indent="-285750">
              <a:defRPr kumimoji="1" sz="2400">
                <a:solidFill>
                  <a:schemeClr val="tx1"/>
                </a:solidFill>
                <a:latin typeface="Times" panose="02020603050405020304" pitchFamily="18" charset="0"/>
                <a:ea typeface="Osaka"/>
                <a:cs typeface="Osaka"/>
              </a:defRPr>
            </a:lvl2pPr>
            <a:lvl3pPr marL="1143000" indent="-228600">
              <a:defRPr kumimoji="1" sz="2400">
                <a:solidFill>
                  <a:schemeClr val="tx1"/>
                </a:solidFill>
                <a:latin typeface="Times" panose="02020603050405020304" pitchFamily="18" charset="0"/>
                <a:ea typeface="Osaka"/>
                <a:cs typeface="Osaka"/>
              </a:defRPr>
            </a:lvl3pPr>
            <a:lvl4pPr marL="1600200" indent="-228600">
              <a:defRPr kumimoji="1" sz="2400">
                <a:solidFill>
                  <a:schemeClr val="tx1"/>
                </a:solidFill>
                <a:latin typeface="Times" panose="02020603050405020304" pitchFamily="18" charset="0"/>
                <a:ea typeface="Osaka"/>
                <a:cs typeface="Osaka"/>
              </a:defRPr>
            </a:lvl4pPr>
            <a:lvl5pPr marL="2057400" indent="-228600">
              <a:defRPr kumimoji="1" sz="2400">
                <a:solidFill>
                  <a:schemeClr val="tx1"/>
                </a:solidFill>
                <a:latin typeface="Times" panose="02020603050405020304" pitchFamily="18" charset="0"/>
                <a:ea typeface="Osaka"/>
                <a:cs typeface="Osaka"/>
              </a:defRPr>
            </a:lvl5pPr>
            <a:lvl6pPr marL="25146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718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90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62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pPr eaLnBrk="1" hangingPunct="1">
              <a:defRPr/>
            </a:pPr>
            <a:r>
              <a:rPr lang="en-US" altLang="ja-JP" sz="1600" b="1">
                <a:solidFill>
                  <a:schemeClr val="bg1"/>
                </a:solidFill>
                <a:latin typeface="Arial" panose="020B0604020202020204" pitchFamily="34" charset="0"/>
                <a:ea typeface="ＭＳ Ｐゴシック" panose="020B0600070205080204" pitchFamily="50" charset="-128"/>
              </a:rPr>
              <a:t>www.***.co.jp</a:t>
            </a:r>
          </a:p>
        </p:txBody>
      </p:sp>
      <p:sp>
        <p:nvSpPr>
          <p:cNvPr id="5" name="Rectangle 32"/>
          <p:cNvSpPr>
            <a:spLocks noChangeArrowheads="1"/>
          </p:cNvSpPr>
          <p:nvPr/>
        </p:nvSpPr>
        <p:spPr bwMode="auto">
          <a:xfrm>
            <a:off x="0" y="762000"/>
            <a:ext cx="12192000" cy="76200"/>
          </a:xfrm>
          <a:prstGeom prst="rect">
            <a:avLst/>
          </a:prstGeom>
          <a:gradFill rotWithShape="0">
            <a:gsLst>
              <a:gs pos="0">
                <a:srgbClr val="99FF33"/>
              </a:gs>
              <a:gs pos="100000">
                <a:srgbClr val="477618"/>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panose="02020603050405020304" pitchFamily="18" charset="0"/>
                <a:ea typeface="Osaka"/>
                <a:cs typeface="Osaka"/>
              </a:defRPr>
            </a:lvl1pPr>
            <a:lvl2pPr marL="742950" indent="-285750">
              <a:defRPr kumimoji="1" sz="2400">
                <a:solidFill>
                  <a:schemeClr val="tx1"/>
                </a:solidFill>
                <a:latin typeface="Times" panose="02020603050405020304" pitchFamily="18" charset="0"/>
                <a:ea typeface="Osaka"/>
                <a:cs typeface="Osaka"/>
              </a:defRPr>
            </a:lvl2pPr>
            <a:lvl3pPr marL="1143000" indent="-228600">
              <a:defRPr kumimoji="1" sz="2400">
                <a:solidFill>
                  <a:schemeClr val="tx1"/>
                </a:solidFill>
                <a:latin typeface="Times" panose="02020603050405020304" pitchFamily="18" charset="0"/>
                <a:ea typeface="Osaka"/>
                <a:cs typeface="Osaka"/>
              </a:defRPr>
            </a:lvl3pPr>
            <a:lvl4pPr marL="1600200" indent="-228600">
              <a:defRPr kumimoji="1" sz="2400">
                <a:solidFill>
                  <a:schemeClr val="tx1"/>
                </a:solidFill>
                <a:latin typeface="Times" panose="02020603050405020304" pitchFamily="18" charset="0"/>
                <a:ea typeface="Osaka"/>
                <a:cs typeface="Osaka"/>
              </a:defRPr>
            </a:lvl4pPr>
            <a:lvl5pPr marL="2057400" indent="-228600">
              <a:defRPr kumimoji="1" sz="2400">
                <a:solidFill>
                  <a:schemeClr val="tx1"/>
                </a:solidFill>
                <a:latin typeface="Times" panose="02020603050405020304" pitchFamily="18" charset="0"/>
                <a:ea typeface="Osaka"/>
                <a:cs typeface="Osaka"/>
              </a:defRPr>
            </a:lvl5pPr>
            <a:lvl6pPr marL="25146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718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90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62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pPr eaLnBrk="1" hangingPunct="1">
              <a:defRPr/>
            </a:pPr>
            <a:endParaRPr lang="ja-JP" altLang="en-US" sz="2400"/>
          </a:p>
        </p:txBody>
      </p:sp>
      <p:sp>
        <p:nvSpPr>
          <p:cNvPr id="6" name="Rectangle 33"/>
          <p:cNvSpPr>
            <a:spLocks noChangeArrowheads="1"/>
          </p:cNvSpPr>
          <p:nvPr/>
        </p:nvSpPr>
        <p:spPr bwMode="auto">
          <a:xfrm>
            <a:off x="82551" y="47625"/>
            <a:ext cx="117371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panose="02020603050405020304" pitchFamily="18" charset="0"/>
                <a:ea typeface="Osaka"/>
                <a:cs typeface="Osaka"/>
              </a:defRPr>
            </a:lvl1pPr>
            <a:lvl2pPr marL="742950" indent="-285750">
              <a:defRPr kumimoji="1" sz="2400">
                <a:solidFill>
                  <a:schemeClr val="tx1"/>
                </a:solidFill>
                <a:latin typeface="Times" panose="02020603050405020304" pitchFamily="18" charset="0"/>
                <a:ea typeface="Osaka"/>
                <a:cs typeface="Osaka"/>
              </a:defRPr>
            </a:lvl2pPr>
            <a:lvl3pPr marL="1143000" indent="-228600">
              <a:defRPr kumimoji="1" sz="2400">
                <a:solidFill>
                  <a:schemeClr val="tx1"/>
                </a:solidFill>
                <a:latin typeface="Times" panose="02020603050405020304" pitchFamily="18" charset="0"/>
                <a:ea typeface="Osaka"/>
                <a:cs typeface="Osaka"/>
              </a:defRPr>
            </a:lvl3pPr>
            <a:lvl4pPr marL="1600200" indent="-228600">
              <a:defRPr kumimoji="1" sz="2400">
                <a:solidFill>
                  <a:schemeClr val="tx1"/>
                </a:solidFill>
                <a:latin typeface="Times" panose="02020603050405020304" pitchFamily="18" charset="0"/>
                <a:ea typeface="Osaka"/>
                <a:cs typeface="Osaka"/>
              </a:defRPr>
            </a:lvl4pPr>
            <a:lvl5pPr marL="2057400" indent="-228600">
              <a:defRPr kumimoji="1" sz="2400">
                <a:solidFill>
                  <a:schemeClr val="tx1"/>
                </a:solidFill>
                <a:latin typeface="Times" panose="02020603050405020304" pitchFamily="18" charset="0"/>
                <a:ea typeface="Osaka"/>
                <a:cs typeface="Osaka"/>
              </a:defRPr>
            </a:lvl5pPr>
            <a:lvl6pPr marL="25146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718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90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62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pPr eaLnBrk="1" hangingPunct="1">
              <a:defRPr/>
            </a:pPr>
            <a:r>
              <a:rPr lang="ja-JP" altLang="en-US" sz="1600" b="1">
                <a:solidFill>
                  <a:schemeClr val="bg1"/>
                </a:solidFill>
                <a:latin typeface="Arial" panose="020B0604020202020204" pitchFamily="34" charset="0"/>
                <a:ea typeface="ＭＳ Ｐゴシック" panose="020B0600070205080204" pitchFamily="50" charset="-128"/>
              </a:rPr>
              <a:t>会社名など</a:t>
            </a:r>
          </a:p>
        </p:txBody>
      </p:sp>
      <p:sp>
        <p:nvSpPr>
          <p:cNvPr id="5123" name="Rectangle 3"/>
          <p:cNvSpPr>
            <a:spLocks noGrp="1" noChangeArrowheads="1"/>
          </p:cNvSpPr>
          <p:nvPr>
            <p:ph type="ctrTitle"/>
          </p:nvPr>
        </p:nvSpPr>
        <p:spPr>
          <a:xfrm>
            <a:off x="1219200" y="2133600"/>
            <a:ext cx="9753600" cy="1143000"/>
          </a:xfrm>
        </p:spPr>
        <p:txBody>
          <a:bodyPr/>
          <a:lstStyle>
            <a:lvl1pPr algn="ctr">
              <a:defRPr/>
            </a:lvl1pPr>
          </a:lstStyle>
          <a:p>
            <a:pPr lvl="0"/>
            <a:r>
              <a:rPr lang="ja-JP" altLang="en-US" noProof="0"/>
              <a:t>マスター タイトルの書式設定</a:t>
            </a:r>
          </a:p>
        </p:txBody>
      </p:sp>
      <p:sp>
        <p:nvSpPr>
          <p:cNvPr id="5124" name="Rectangle 4"/>
          <p:cNvSpPr>
            <a:spLocks noGrp="1" noChangeArrowheads="1"/>
          </p:cNvSpPr>
          <p:nvPr>
            <p:ph type="subTitle" idx="1"/>
          </p:nvPr>
        </p:nvSpPr>
        <p:spPr>
          <a:xfrm>
            <a:off x="1219200" y="4267200"/>
            <a:ext cx="9753600" cy="609600"/>
          </a:xfrm>
        </p:spPr>
        <p:txBody>
          <a:bodyPr/>
          <a:lstStyle>
            <a:lvl1pPr marL="0" indent="0" algn="ctr">
              <a:defRPr/>
            </a:lvl1pPr>
          </a:lstStyle>
          <a:p>
            <a:pPr lvl="0"/>
            <a:r>
              <a:rPr lang="ja-JP" altLang="en-US" noProof="0"/>
              <a:t>マスター サブタイトルの書式設定</a:t>
            </a:r>
          </a:p>
        </p:txBody>
      </p:sp>
      <p:sp>
        <p:nvSpPr>
          <p:cNvPr id="7" name="Rectangle 5"/>
          <p:cNvSpPr>
            <a:spLocks noGrp="1" noChangeArrowheads="1"/>
          </p:cNvSpPr>
          <p:nvPr>
            <p:ph type="dt" sz="half" idx="10"/>
          </p:nvPr>
        </p:nvSpPr>
        <p:spPr>
          <a:xfrm>
            <a:off x="1219200" y="6553200"/>
            <a:ext cx="2336800" cy="457200"/>
          </a:xfrm>
        </p:spPr>
        <p:txBody>
          <a:bodyPr/>
          <a:lstStyle>
            <a:lvl1pPr algn="ctr">
              <a:defRPr/>
            </a:lvl1pPr>
          </a:lstStyle>
          <a:p>
            <a:fld id="{E57E1809-7D77-4546-9D45-B0E5BE7BB56A}" type="datetime1">
              <a:rPr kumimoji="1" lang="ja-JP" altLang="en-US" smtClean="0"/>
              <a:t>2025/9/24</a:t>
            </a:fld>
            <a:endParaRPr kumimoji="1" lang="ja-JP" altLang="en-US"/>
          </a:p>
        </p:txBody>
      </p:sp>
      <p:sp>
        <p:nvSpPr>
          <p:cNvPr id="8" name="Rectangle 6"/>
          <p:cNvSpPr>
            <a:spLocks noGrp="1" noChangeArrowheads="1"/>
          </p:cNvSpPr>
          <p:nvPr>
            <p:ph type="ftr" sz="quarter" idx="11"/>
          </p:nvPr>
        </p:nvSpPr>
        <p:spPr bwMode="auto">
          <a:xfrm>
            <a:off x="4320118" y="6553200"/>
            <a:ext cx="3551767"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mn-ea"/>
                <a:cs typeface="+mn-cs"/>
              </a:defRPr>
            </a:lvl1pPr>
          </a:lstStyle>
          <a:p>
            <a:endParaRPr kumimoji="1" lang="ja-JP" altLang="en-US"/>
          </a:p>
        </p:txBody>
      </p:sp>
      <p:sp>
        <p:nvSpPr>
          <p:cNvPr id="9" name="Rectangle 7"/>
          <p:cNvSpPr>
            <a:spLocks noGrp="1" noChangeArrowheads="1"/>
          </p:cNvSpPr>
          <p:nvPr>
            <p:ph type="sldNum" sz="quarter" idx="12"/>
          </p:nvPr>
        </p:nvSpPr>
        <p:spPr>
          <a:xfrm>
            <a:off x="9806517" y="6553200"/>
            <a:ext cx="2336800" cy="457200"/>
          </a:xfrm>
        </p:spPr>
        <p:txBody>
          <a:bodyPr/>
          <a:lstStyle>
            <a:lvl1pPr>
              <a:defRPr smtClean="0"/>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319204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5"/>
          <p:cNvSpPr>
            <a:spLocks noGrp="1" noChangeArrowheads="1"/>
          </p:cNvSpPr>
          <p:nvPr>
            <p:ph type="dt" sz="half" idx="10"/>
          </p:nvPr>
        </p:nvSpPr>
        <p:spPr>
          <a:ln/>
        </p:spPr>
        <p:txBody>
          <a:bodyPr/>
          <a:lstStyle>
            <a:lvl1pPr>
              <a:defRPr/>
            </a:lvl1pPr>
          </a:lstStyle>
          <a:p>
            <a:fld id="{1F63E465-5924-544B-8507-80781316D2E4}" type="datetime1">
              <a:rPr kumimoji="1" lang="ja-JP" altLang="en-US" smtClean="0"/>
              <a:t>2025/9/24</a:t>
            </a:fld>
            <a:endParaRPr kumimoji="1" lang="ja-JP" altLang="en-US"/>
          </a:p>
        </p:txBody>
      </p:sp>
      <p:sp>
        <p:nvSpPr>
          <p:cNvPr id="5"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728108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90000" y="457200"/>
            <a:ext cx="2794000" cy="59436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08000" y="457200"/>
            <a:ext cx="8178800" cy="59436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5"/>
          <p:cNvSpPr>
            <a:spLocks noGrp="1" noChangeArrowheads="1"/>
          </p:cNvSpPr>
          <p:nvPr>
            <p:ph type="dt" sz="half" idx="10"/>
          </p:nvPr>
        </p:nvSpPr>
        <p:spPr>
          <a:ln/>
        </p:spPr>
        <p:txBody>
          <a:bodyPr/>
          <a:lstStyle>
            <a:lvl1pPr>
              <a:defRPr/>
            </a:lvl1pPr>
          </a:lstStyle>
          <a:p>
            <a:fld id="{7027F98A-3CAD-DF44-A804-4C9E0567840B}" type="datetime1">
              <a:rPr kumimoji="1" lang="ja-JP" altLang="en-US" smtClean="0"/>
              <a:t>2025/9/24</a:t>
            </a:fld>
            <a:endParaRPr kumimoji="1" lang="ja-JP" altLang="en-US"/>
          </a:p>
        </p:txBody>
      </p:sp>
      <p:sp>
        <p:nvSpPr>
          <p:cNvPr id="5"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900659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ー 2"/>
          <p:cNvSpPr>
            <a:spLocks noGrp="1"/>
          </p:cNvSpPr>
          <p:nvPr>
            <p:ph idx="1"/>
          </p:nvPr>
        </p:nvSpPr>
        <p:spPr/>
        <p:txBody>
          <a:bodyPr/>
          <a:lstStyle>
            <a:lvl1pPr>
              <a:buFont typeface="Wingdings" pitchFamily="2" charset="2"/>
              <a:buChar char="n"/>
              <a:defRPr sz="2400">
                <a:latin typeface="+mn-ea"/>
                <a:ea typeface="+mn-ea"/>
              </a:defRPr>
            </a:lvl1pPr>
            <a:lvl2pPr>
              <a:buFont typeface="Wingdings" pitchFamily="2" charset="2"/>
              <a:buChar char="n"/>
              <a:defRPr sz="2200">
                <a:latin typeface="+mn-ea"/>
                <a:ea typeface="+mn-ea"/>
              </a:defRPr>
            </a:lvl2pPr>
            <a:lvl3pPr marL="1200150" indent="-285750">
              <a:buFont typeface="Wingdings" pitchFamily="2" charset="2"/>
              <a:buChar char="n"/>
              <a:defRPr sz="2000">
                <a:latin typeface="+mn-ea"/>
                <a:ea typeface="+mn-ea"/>
              </a:defRPr>
            </a:lvl3pPr>
            <a:lvl4pPr marL="1657350" indent="-285750">
              <a:buFont typeface="Wingdings" pitchFamily="2" charset="2"/>
              <a:buChar char="n"/>
              <a:defRPr sz="1800">
                <a:latin typeface="+mn-ea"/>
                <a:ea typeface="+mn-ea"/>
              </a:defRPr>
            </a:lvl4pPr>
            <a:lvl5pPr>
              <a:buFont typeface="Wingdings" pitchFamily="2" charset="2"/>
              <a:buChar char="n"/>
              <a:defRPr sz="1600">
                <a:latin typeface="+mn-ea"/>
                <a:ea typeface="+mn-ea"/>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Rectangle 15"/>
          <p:cNvSpPr>
            <a:spLocks noGrp="1" noChangeArrowheads="1"/>
          </p:cNvSpPr>
          <p:nvPr>
            <p:ph type="dt" sz="half" idx="10"/>
          </p:nvPr>
        </p:nvSpPr>
        <p:spPr>
          <a:ln/>
        </p:spPr>
        <p:txBody>
          <a:bodyPr/>
          <a:lstStyle>
            <a:lvl1pPr>
              <a:defRPr/>
            </a:lvl1pPr>
          </a:lstStyle>
          <a:p>
            <a:fld id="{82D7EC53-1D5F-BD48-899B-88DFD337F3EA}" type="datetime1">
              <a:rPr kumimoji="1" lang="ja-JP" altLang="en-US" smtClean="0"/>
              <a:t>2025/9/24</a:t>
            </a:fld>
            <a:endParaRPr kumimoji="1" lang="ja-JP" altLang="en-US"/>
          </a:p>
        </p:txBody>
      </p:sp>
      <p:sp>
        <p:nvSpPr>
          <p:cNvPr id="5"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953882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39"/>
            <a:ext cx="105156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15"/>
          <p:cNvSpPr>
            <a:spLocks noGrp="1" noChangeArrowheads="1"/>
          </p:cNvSpPr>
          <p:nvPr>
            <p:ph type="dt" sz="half" idx="10"/>
          </p:nvPr>
        </p:nvSpPr>
        <p:spPr>
          <a:ln/>
        </p:spPr>
        <p:txBody>
          <a:bodyPr/>
          <a:lstStyle>
            <a:lvl1pPr>
              <a:defRPr/>
            </a:lvl1pPr>
          </a:lstStyle>
          <a:p>
            <a:fld id="{18E28CE1-5D7F-4743-959C-B5FDE5D2505E}" type="datetime1">
              <a:rPr kumimoji="1" lang="ja-JP" altLang="en-US" smtClean="0"/>
              <a:t>2025/9/24</a:t>
            </a:fld>
            <a:endParaRPr kumimoji="1" lang="ja-JP" altLang="en-US"/>
          </a:p>
        </p:txBody>
      </p:sp>
      <p:sp>
        <p:nvSpPr>
          <p:cNvPr id="5"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71066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08000" y="1066800"/>
            <a:ext cx="5486400" cy="5334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066800"/>
            <a:ext cx="5486400" cy="5334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5"/>
          <p:cNvSpPr>
            <a:spLocks noGrp="1" noChangeArrowheads="1"/>
          </p:cNvSpPr>
          <p:nvPr>
            <p:ph type="dt" sz="half" idx="10"/>
          </p:nvPr>
        </p:nvSpPr>
        <p:spPr>
          <a:ln/>
        </p:spPr>
        <p:txBody>
          <a:bodyPr/>
          <a:lstStyle>
            <a:lvl1pPr>
              <a:defRPr/>
            </a:lvl1pPr>
          </a:lstStyle>
          <a:p>
            <a:fld id="{35B28187-7ABF-934E-A59B-DB68A7F954EA}" type="datetime1">
              <a:rPr kumimoji="1" lang="ja-JP" altLang="en-US" smtClean="0"/>
              <a:t>2025/9/24</a:t>
            </a:fld>
            <a:endParaRPr kumimoji="1" lang="ja-JP" altLang="en-US"/>
          </a:p>
        </p:txBody>
      </p:sp>
      <p:sp>
        <p:nvSpPr>
          <p:cNvPr id="6"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3595372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7" y="365126"/>
            <a:ext cx="105156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840318" y="2505075"/>
            <a:ext cx="5158316"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72200" y="2505075"/>
            <a:ext cx="518371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5"/>
          <p:cNvSpPr>
            <a:spLocks noGrp="1" noChangeArrowheads="1"/>
          </p:cNvSpPr>
          <p:nvPr>
            <p:ph type="dt" sz="half" idx="10"/>
          </p:nvPr>
        </p:nvSpPr>
        <p:spPr>
          <a:ln/>
        </p:spPr>
        <p:txBody>
          <a:bodyPr/>
          <a:lstStyle>
            <a:lvl1pPr>
              <a:defRPr/>
            </a:lvl1pPr>
          </a:lstStyle>
          <a:p>
            <a:fld id="{4F6074ED-D1D1-8646-A6C7-86733C5D7A03}" type="datetime1">
              <a:rPr kumimoji="1" lang="ja-JP" altLang="en-US" smtClean="0"/>
              <a:t>2025/9/24</a:t>
            </a:fld>
            <a:endParaRPr kumimoji="1" lang="ja-JP" altLang="en-US"/>
          </a:p>
        </p:txBody>
      </p:sp>
      <p:sp>
        <p:nvSpPr>
          <p:cNvPr id="8"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1740854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5"/>
          <p:cNvSpPr>
            <a:spLocks noGrp="1" noChangeArrowheads="1"/>
          </p:cNvSpPr>
          <p:nvPr>
            <p:ph type="dt" sz="half" idx="10"/>
          </p:nvPr>
        </p:nvSpPr>
        <p:spPr>
          <a:ln/>
        </p:spPr>
        <p:txBody>
          <a:bodyPr/>
          <a:lstStyle>
            <a:lvl1pPr>
              <a:defRPr/>
            </a:lvl1pPr>
          </a:lstStyle>
          <a:p>
            <a:fld id="{93CDDF3C-C998-2746-BEB3-1420F3C00515}" type="datetime1">
              <a:rPr kumimoji="1" lang="ja-JP" altLang="en-US" smtClean="0"/>
              <a:t>2025/9/24</a:t>
            </a:fld>
            <a:endParaRPr kumimoji="1" lang="ja-JP" altLang="en-US"/>
          </a:p>
        </p:txBody>
      </p:sp>
      <p:sp>
        <p:nvSpPr>
          <p:cNvPr id="4"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163953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5"/>
          <p:cNvSpPr>
            <a:spLocks noGrp="1" noChangeArrowheads="1"/>
          </p:cNvSpPr>
          <p:nvPr>
            <p:ph type="dt" sz="half" idx="10"/>
          </p:nvPr>
        </p:nvSpPr>
        <p:spPr>
          <a:ln/>
        </p:spPr>
        <p:txBody>
          <a:bodyPr/>
          <a:lstStyle>
            <a:lvl1pPr>
              <a:defRPr/>
            </a:lvl1pPr>
          </a:lstStyle>
          <a:p>
            <a:fld id="{834A682E-1D55-E14F-AB82-7C7203D121AC}" type="datetime1">
              <a:rPr kumimoji="1" lang="ja-JP" altLang="en-US" smtClean="0"/>
              <a:t>2025/9/24</a:t>
            </a:fld>
            <a:endParaRPr kumimoji="1" lang="ja-JP" altLang="en-US"/>
          </a:p>
        </p:txBody>
      </p:sp>
      <p:sp>
        <p:nvSpPr>
          <p:cNvPr id="3"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355329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15"/>
          <p:cNvSpPr>
            <a:spLocks noGrp="1" noChangeArrowheads="1"/>
          </p:cNvSpPr>
          <p:nvPr>
            <p:ph type="dt" sz="half" idx="10"/>
          </p:nvPr>
        </p:nvSpPr>
        <p:spPr>
          <a:ln/>
        </p:spPr>
        <p:txBody>
          <a:bodyPr/>
          <a:lstStyle>
            <a:lvl1pPr>
              <a:defRPr/>
            </a:lvl1pPr>
          </a:lstStyle>
          <a:p>
            <a:fld id="{EDD0B10F-3A52-6549-8D94-BF41A1A3198C}" type="datetime1">
              <a:rPr kumimoji="1" lang="ja-JP" altLang="en-US" smtClean="0"/>
              <a:t>2025/9/24</a:t>
            </a:fld>
            <a:endParaRPr kumimoji="1" lang="ja-JP" altLang="en-US"/>
          </a:p>
        </p:txBody>
      </p:sp>
      <p:sp>
        <p:nvSpPr>
          <p:cNvPr id="6"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345531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15"/>
          <p:cNvSpPr>
            <a:spLocks noGrp="1" noChangeArrowheads="1"/>
          </p:cNvSpPr>
          <p:nvPr>
            <p:ph type="dt" sz="half" idx="10"/>
          </p:nvPr>
        </p:nvSpPr>
        <p:spPr>
          <a:ln/>
        </p:spPr>
        <p:txBody>
          <a:bodyPr/>
          <a:lstStyle>
            <a:lvl1pPr>
              <a:defRPr/>
            </a:lvl1pPr>
          </a:lstStyle>
          <a:p>
            <a:fld id="{64977865-6F2D-3E4C-A4AB-602CB8C7D360}" type="datetime1">
              <a:rPr kumimoji="1" lang="ja-JP" altLang="en-US" smtClean="0"/>
              <a:t>2025/9/24</a:t>
            </a:fld>
            <a:endParaRPr kumimoji="1" lang="ja-JP" altLang="en-US"/>
          </a:p>
        </p:txBody>
      </p:sp>
      <p:sp>
        <p:nvSpPr>
          <p:cNvPr id="6" name="Rectangle 16"/>
          <p:cNvSpPr>
            <a:spLocks noGrp="1" noChangeArrowheads="1"/>
          </p:cNvSpPr>
          <p:nvPr>
            <p:ph type="sldNum" sz="quarter" idx="11"/>
          </p:nvPr>
        </p:nvSpPr>
        <p:spPr>
          <a:ln/>
        </p:spPr>
        <p:txBody>
          <a:bodyPr/>
          <a:lstStyle>
            <a:lvl1pPr>
              <a:defRPr/>
            </a:lvl1pPr>
          </a:lstStyle>
          <a:p>
            <a:fld id="{4A90259C-5ADC-B849-B3EC-4B3C8CD27C4B}" type="slidenum">
              <a:rPr kumimoji="1" lang="ja-JP" altLang="en-US" smtClean="0"/>
              <a:t>‹#›</a:t>
            </a:fld>
            <a:endParaRPr kumimoji="1" lang="ja-JP" altLang="en-US"/>
          </a:p>
        </p:txBody>
      </p:sp>
    </p:spTree>
    <p:extLst>
      <p:ext uri="{BB962C8B-B14F-4D97-AF65-F5344CB8AC3E}">
        <p14:creationId xmlns:p14="http://schemas.microsoft.com/office/powerpoint/2010/main" val="3174549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11" name="Rectangle 15"/>
          <p:cNvSpPr>
            <a:spLocks noGrp="1" noChangeArrowheads="1"/>
          </p:cNvSpPr>
          <p:nvPr>
            <p:ph type="dt" sz="half" idx="2"/>
          </p:nvPr>
        </p:nvSpPr>
        <p:spPr bwMode="auto">
          <a:xfrm>
            <a:off x="0" y="6357938"/>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ea typeface="+mn-ea"/>
                <a:cs typeface="+mn-cs"/>
              </a:defRPr>
            </a:lvl1pPr>
          </a:lstStyle>
          <a:p>
            <a:fld id="{CFF4D2E0-3493-6447-8AA2-8B7078ED2E2E}" type="datetime1">
              <a:rPr kumimoji="1" lang="ja-JP" altLang="en-US" smtClean="0"/>
              <a:t>2025/9/24</a:t>
            </a:fld>
            <a:endParaRPr kumimoji="1" lang="ja-JP" altLang="en-US"/>
          </a:p>
        </p:txBody>
      </p:sp>
      <p:sp>
        <p:nvSpPr>
          <p:cNvPr id="4112" name="Rectangle 16"/>
          <p:cNvSpPr>
            <a:spLocks noGrp="1" noChangeArrowheads="1"/>
          </p:cNvSpPr>
          <p:nvPr>
            <p:ph type="sldNum" sz="quarter" idx="4"/>
          </p:nvPr>
        </p:nvSpPr>
        <p:spPr bwMode="auto">
          <a:xfrm>
            <a:off x="9652000" y="63293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atin typeface="ＭＳ Ｐゴシック" pitchFamily="50" charset="-128"/>
                <a:ea typeface="ＭＳ Ｐゴシック" pitchFamily="50" charset="-128"/>
              </a:defRPr>
            </a:lvl1pPr>
          </a:lstStyle>
          <a:p>
            <a:fld id="{4A90259C-5ADC-B849-B3EC-4B3C8CD27C4B}" type="slidenum">
              <a:rPr kumimoji="1" lang="ja-JP" altLang="en-US" smtClean="0"/>
              <a:t>‹#›</a:t>
            </a:fld>
            <a:endParaRPr kumimoji="1" lang="ja-JP" altLang="en-US"/>
          </a:p>
        </p:txBody>
      </p:sp>
      <p:sp>
        <p:nvSpPr>
          <p:cNvPr id="1028" name="Rectangle 21"/>
          <p:cNvSpPr>
            <a:spLocks noGrp="1" noChangeArrowheads="1"/>
          </p:cNvSpPr>
          <p:nvPr>
            <p:ph type="title"/>
          </p:nvPr>
        </p:nvSpPr>
        <p:spPr bwMode="auto">
          <a:xfrm>
            <a:off x="508000" y="65088"/>
            <a:ext cx="10464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9" name="Rectangle 18"/>
          <p:cNvSpPr>
            <a:spLocks noGrp="1" noChangeArrowheads="1"/>
          </p:cNvSpPr>
          <p:nvPr>
            <p:ph type="body" idx="1"/>
          </p:nvPr>
        </p:nvSpPr>
        <p:spPr bwMode="auto">
          <a:xfrm>
            <a:off x="508000" y="704850"/>
            <a:ext cx="11176000" cy="569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第</a:t>
            </a:r>
            <a:r>
              <a:rPr lang="en-US" altLang="ja-JP"/>
              <a:t>1</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0" name="Rectangle 49"/>
          <p:cNvSpPr>
            <a:spLocks noChangeArrowheads="1"/>
          </p:cNvSpPr>
          <p:nvPr/>
        </p:nvSpPr>
        <p:spPr bwMode="auto">
          <a:xfrm>
            <a:off x="10160000" y="47625"/>
            <a:ext cx="149310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panose="02020603050405020304" pitchFamily="18" charset="0"/>
                <a:ea typeface="Osaka"/>
                <a:cs typeface="Osaka"/>
              </a:defRPr>
            </a:lvl1pPr>
            <a:lvl2pPr marL="742950" indent="-285750">
              <a:defRPr kumimoji="1" sz="2400">
                <a:solidFill>
                  <a:schemeClr val="tx1"/>
                </a:solidFill>
                <a:latin typeface="Times" panose="02020603050405020304" pitchFamily="18" charset="0"/>
                <a:ea typeface="Osaka"/>
                <a:cs typeface="Osaka"/>
              </a:defRPr>
            </a:lvl2pPr>
            <a:lvl3pPr marL="1143000" indent="-228600">
              <a:defRPr kumimoji="1" sz="2400">
                <a:solidFill>
                  <a:schemeClr val="tx1"/>
                </a:solidFill>
                <a:latin typeface="Times" panose="02020603050405020304" pitchFamily="18" charset="0"/>
                <a:ea typeface="Osaka"/>
                <a:cs typeface="Osaka"/>
              </a:defRPr>
            </a:lvl3pPr>
            <a:lvl4pPr marL="1600200" indent="-228600">
              <a:defRPr kumimoji="1" sz="2400">
                <a:solidFill>
                  <a:schemeClr val="tx1"/>
                </a:solidFill>
                <a:latin typeface="Times" panose="02020603050405020304" pitchFamily="18" charset="0"/>
                <a:ea typeface="Osaka"/>
                <a:cs typeface="Osaka"/>
              </a:defRPr>
            </a:lvl4pPr>
            <a:lvl5pPr marL="2057400" indent="-228600">
              <a:defRPr kumimoji="1" sz="2400">
                <a:solidFill>
                  <a:schemeClr val="tx1"/>
                </a:solidFill>
                <a:latin typeface="Times" panose="02020603050405020304" pitchFamily="18" charset="0"/>
                <a:ea typeface="Osaka"/>
                <a:cs typeface="Osaka"/>
              </a:defRPr>
            </a:lvl5pPr>
            <a:lvl6pPr marL="25146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6pPr>
            <a:lvl7pPr marL="29718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7pPr>
            <a:lvl8pPr marL="34290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8pPr>
            <a:lvl9pPr marL="3886200" indent="-228600" eaLnBrk="0" fontAlgn="base" hangingPunct="0">
              <a:spcBef>
                <a:spcPct val="0"/>
              </a:spcBef>
              <a:spcAft>
                <a:spcPct val="0"/>
              </a:spcAft>
              <a:defRPr kumimoji="1" sz="2400">
                <a:solidFill>
                  <a:schemeClr val="tx1"/>
                </a:solidFill>
                <a:latin typeface="Times" panose="02020603050405020304" pitchFamily="18" charset="0"/>
                <a:ea typeface="Osaka"/>
                <a:cs typeface="Osaka"/>
              </a:defRPr>
            </a:lvl9pPr>
          </a:lstStyle>
          <a:p>
            <a:pPr eaLnBrk="1" hangingPunct="1">
              <a:defRPr/>
            </a:pPr>
            <a:r>
              <a:rPr lang="en-US" altLang="ja-JP" sz="1600" b="1">
                <a:solidFill>
                  <a:schemeClr val="bg1"/>
                </a:solidFill>
                <a:latin typeface="Arial" panose="020B0604020202020204" pitchFamily="34" charset="0"/>
                <a:ea typeface="ＭＳ Ｐゴシック" panose="020B0600070205080204" pitchFamily="50" charset="-128"/>
              </a:rPr>
              <a:t>www.***.co.jp</a:t>
            </a:r>
          </a:p>
        </p:txBody>
      </p:sp>
      <p:sp>
        <p:nvSpPr>
          <p:cNvPr id="1031" name="Line 54"/>
          <p:cNvSpPr>
            <a:spLocks noChangeShapeType="1"/>
          </p:cNvSpPr>
          <p:nvPr/>
        </p:nvSpPr>
        <p:spPr bwMode="auto">
          <a:xfrm>
            <a:off x="1625600" y="6667500"/>
            <a:ext cx="10566400" cy="0"/>
          </a:xfrm>
          <a:prstGeom prst="line">
            <a:avLst/>
          </a:prstGeom>
          <a:noFill/>
          <a:ln w="28575">
            <a:solidFill>
              <a:srgbClr val="66FF3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32" name="Line 52"/>
          <p:cNvSpPr>
            <a:spLocks noChangeShapeType="1"/>
          </p:cNvSpPr>
          <p:nvPr/>
        </p:nvSpPr>
        <p:spPr bwMode="auto">
          <a:xfrm>
            <a:off x="732367" y="6629400"/>
            <a:ext cx="11379200" cy="0"/>
          </a:xfrm>
          <a:prstGeom prst="line">
            <a:avLst/>
          </a:prstGeom>
          <a:noFill/>
          <a:ln w="28575">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33" name="Line 52"/>
          <p:cNvSpPr>
            <a:spLocks noChangeShapeType="1"/>
          </p:cNvSpPr>
          <p:nvPr/>
        </p:nvSpPr>
        <p:spPr bwMode="auto">
          <a:xfrm>
            <a:off x="400051" y="650875"/>
            <a:ext cx="11379200" cy="0"/>
          </a:xfrm>
          <a:prstGeom prst="line">
            <a:avLst/>
          </a:prstGeom>
          <a:noFill/>
          <a:ln w="28575">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Tree>
    <p:extLst>
      <p:ext uri="{BB962C8B-B14F-4D97-AF65-F5344CB8AC3E}">
        <p14:creationId xmlns:p14="http://schemas.microsoft.com/office/powerpoint/2010/main" val="75477873"/>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hdr="0" ftr="0" dt="0"/>
  <p:txStyles>
    <p:titleStyle>
      <a:lvl1pPr algn="l" rtl="0" eaLnBrk="1" fontAlgn="base" hangingPunct="1">
        <a:spcBef>
          <a:spcPct val="0"/>
        </a:spcBef>
        <a:spcAft>
          <a:spcPct val="0"/>
        </a:spcAft>
        <a:defRPr kumimoji="1" sz="3200" kern="1200">
          <a:solidFill>
            <a:schemeClr val="tx1"/>
          </a:solidFill>
          <a:latin typeface="HGP創英角ｺﾞｼｯｸUB" pitchFamily="50" charset="-128"/>
          <a:ea typeface="HGP創英角ｺﾞｼｯｸUB" pitchFamily="50" charset="-128"/>
          <a:cs typeface="+mj-cs"/>
        </a:defRPr>
      </a:lvl1pPr>
      <a:lvl2pPr algn="l" rtl="0" eaLnBrk="1" fontAlgn="base" hangingPunct="1">
        <a:spcBef>
          <a:spcPct val="0"/>
        </a:spcBef>
        <a:spcAft>
          <a:spcPct val="0"/>
        </a:spcAft>
        <a:defRPr kumimoji="1" sz="32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2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2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2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3200" b="1">
          <a:solidFill>
            <a:schemeClr val="tx1"/>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3200" b="1">
          <a:solidFill>
            <a:schemeClr val="tx1"/>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3200" b="1">
          <a:solidFill>
            <a:schemeClr val="tx1"/>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3200" b="1">
          <a:solidFill>
            <a:schemeClr val="tx1"/>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1" fontAlgn="base" hangingPunct="1">
        <a:spcBef>
          <a:spcPct val="20000"/>
        </a:spcBef>
        <a:spcAft>
          <a:spcPct val="0"/>
        </a:spcAft>
        <a:buClr>
          <a:srgbClr val="333399"/>
        </a:buClr>
        <a:buFont typeface="Wingdings" pitchFamily="2" charset="2"/>
        <a:buChar char="n"/>
        <a:defRPr kumimoji="1" sz="2000" kern="1200">
          <a:solidFill>
            <a:schemeClr val="tx1"/>
          </a:solidFill>
          <a:latin typeface="+mn-ea"/>
          <a:ea typeface="+mn-ea"/>
          <a:cs typeface="+mn-cs"/>
        </a:defRPr>
      </a:lvl1pPr>
      <a:lvl2pPr marL="742950" indent="-285750" algn="l" rtl="0" eaLnBrk="1" fontAlgn="base" hangingPunct="1">
        <a:spcBef>
          <a:spcPct val="20000"/>
        </a:spcBef>
        <a:spcAft>
          <a:spcPct val="0"/>
        </a:spcAft>
        <a:buClr>
          <a:srgbClr val="3399FF"/>
        </a:buClr>
        <a:buFont typeface="Wingdings" pitchFamily="2" charset="2"/>
        <a:buChar char="n"/>
        <a:defRPr kumimoji="1" kern="1200">
          <a:solidFill>
            <a:schemeClr val="tx1"/>
          </a:solidFill>
          <a:latin typeface="+mn-ea"/>
          <a:ea typeface="+mn-ea"/>
          <a:cs typeface="+mn-cs"/>
        </a:defRPr>
      </a:lvl2pPr>
      <a:lvl3pPr marL="1200150" indent="-285750" algn="l" rtl="0" eaLnBrk="1" fontAlgn="base" hangingPunct="1">
        <a:spcBef>
          <a:spcPct val="20000"/>
        </a:spcBef>
        <a:spcAft>
          <a:spcPct val="0"/>
        </a:spcAft>
        <a:buClr>
          <a:srgbClr val="00FFFF"/>
        </a:buClr>
        <a:buFont typeface="Wingdings" pitchFamily="2" charset="2"/>
        <a:buChar char="n"/>
        <a:defRPr kumimoji="1" sz="1600" kern="1200">
          <a:solidFill>
            <a:schemeClr val="tx1"/>
          </a:solidFill>
          <a:latin typeface="+mn-ea"/>
          <a:ea typeface="+mn-ea"/>
          <a:cs typeface="+mn-cs"/>
        </a:defRPr>
      </a:lvl3pPr>
      <a:lvl4pPr marL="1657350" indent="-285750" algn="l" rtl="0" eaLnBrk="1" fontAlgn="base" hangingPunct="1">
        <a:spcBef>
          <a:spcPct val="20000"/>
        </a:spcBef>
        <a:spcAft>
          <a:spcPct val="0"/>
        </a:spcAft>
        <a:buFont typeface="Wingdings" pitchFamily="2" charset="2"/>
        <a:buChar char="n"/>
        <a:defRPr kumimoji="1" sz="1400" kern="1200">
          <a:solidFill>
            <a:schemeClr val="tx1"/>
          </a:solidFill>
          <a:latin typeface="+mn-ea"/>
          <a:ea typeface="+mn-ea"/>
          <a:cs typeface="+mn-cs"/>
        </a:defRPr>
      </a:lvl4pPr>
      <a:lvl5pPr marL="2057400" indent="-228600" algn="l" rtl="0" eaLnBrk="1" fontAlgn="base" hangingPunct="1">
        <a:spcBef>
          <a:spcPct val="20000"/>
        </a:spcBef>
        <a:spcAft>
          <a:spcPct val="0"/>
        </a:spcAft>
        <a:buFont typeface="Wingdings" pitchFamily="2" charset="2"/>
        <a:buChar char="n"/>
        <a:defRPr kumimoji="1" sz="12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E54449-34CE-6A45-A946-F9D35CE4A852}"/>
              </a:ext>
            </a:extLst>
          </p:cNvPr>
          <p:cNvSpPr>
            <a:spLocks noGrp="1"/>
          </p:cNvSpPr>
          <p:nvPr>
            <p:ph type="ctrTitle"/>
          </p:nvPr>
        </p:nvSpPr>
        <p:spPr/>
        <p:txBody>
          <a:bodyPr>
            <a:normAutofit fontScale="90000"/>
          </a:bodyPr>
          <a:lstStyle/>
          <a:p>
            <a:r>
              <a:rPr lang="zh-CN" altLang="en-US" sz="3600" dirty="0">
                <a:solidFill>
                  <a:srgbClr val="000000"/>
                </a:solidFill>
                <a:effectLst/>
                <a:latin typeface="Helvetica" pitchFamily="2" charset="0"/>
              </a:rPr>
              <a:t>強化学習</a:t>
            </a:r>
            <a:r>
              <a:rPr lang="ja-JP" altLang="en-US" sz="3600">
                <a:solidFill>
                  <a:srgbClr val="000000"/>
                </a:solidFill>
                <a:effectLst/>
                <a:latin typeface="Helvetica" pitchFamily="2" charset="0"/>
              </a:rPr>
              <a:t>を</a:t>
            </a:r>
            <a:r>
              <a:rPr lang="zh-CN" altLang="en-US" sz="3600" dirty="0">
                <a:solidFill>
                  <a:srgbClr val="000000"/>
                </a:solidFill>
                <a:effectLst/>
                <a:latin typeface="Helvetica" pitchFamily="2" charset="0"/>
              </a:rPr>
              <a:t>用</a:t>
            </a:r>
            <a:r>
              <a:rPr lang="ja-JP" altLang="en-US" sz="3600">
                <a:solidFill>
                  <a:srgbClr val="000000"/>
                </a:solidFill>
                <a:effectLst/>
                <a:latin typeface="Helvetica" pitchFamily="2" charset="0"/>
              </a:rPr>
              <a:t>いた</a:t>
            </a:r>
            <a:r>
              <a:rPr lang="zh-CN" altLang="en-US" sz="3600" dirty="0">
                <a:solidFill>
                  <a:srgbClr val="000000"/>
                </a:solidFill>
                <a:effectLst/>
                <a:latin typeface="Helvetica" pitchFamily="2" charset="0"/>
              </a:rPr>
              <a:t>低信頼</a:t>
            </a:r>
            <a:r>
              <a:rPr lang="ja-JP" altLang="en-US" sz="3600">
                <a:solidFill>
                  <a:srgbClr val="000000"/>
                </a:solidFill>
                <a:effectLst/>
                <a:latin typeface="Helvetica" pitchFamily="2" charset="0"/>
              </a:rPr>
              <a:t>エッジ</a:t>
            </a:r>
            <a:r>
              <a:rPr lang="zh-CN" altLang="en-US" sz="3600" dirty="0">
                <a:solidFill>
                  <a:srgbClr val="000000"/>
                </a:solidFill>
                <a:effectLst/>
                <a:latin typeface="Helvetica" pitchFamily="2" charset="0"/>
              </a:rPr>
              <a:t>環境</a:t>
            </a:r>
            <a:r>
              <a:rPr lang="ja-JP" altLang="en-US" sz="3600">
                <a:solidFill>
                  <a:srgbClr val="000000"/>
                </a:solidFill>
                <a:effectLst/>
                <a:latin typeface="Helvetica" pitchFamily="2" charset="0"/>
              </a:rPr>
              <a:t>における</a:t>
            </a:r>
            <a:r>
              <a:rPr lang="zh-CN" altLang="en-US" sz="3600" dirty="0">
                <a:solidFill>
                  <a:srgbClr val="000000"/>
                </a:solidFill>
                <a:effectLst/>
                <a:latin typeface="Helvetica" pitchFamily="2" charset="0"/>
              </a:rPr>
              <a:t>高信頼</a:t>
            </a:r>
            <a:r>
              <a:rPr lang="ja-JP" altLang="en-US" sz="3600">
                <a:solidFill>
                  <a:srgbClr val="000000"/>
                </a:solidFill>
                <a:effectLst/>
                <a:latin typeface="Helvetica" pitchFamily="2" charset="0"/>
              </a:rPr>
              <a:t>キャッシュ</a:t>
            </a:r>
            <a:r>
              <a:rPr lang="zh-CN" altLang="en-US" sz="3600" dirty="0">
                <a:solidFill>
                  <a:srgbClr val="000000"/>
                </a:solidFill>
                <a:effectLst/>
                <a:latin typeface="Helvetica" pitchFamily="2" charset="0"/>
              </a:rPr>
              <a:t>制御方式</a:t>
            </a:r>
            <a:endParaRPr kumimoji="1" lang="ja-JP" altLang="en-US" sz="5400"/>
          </a:p>
        </p:txBody>
      </p:sp>
      <p:sp>
        <p:nvSpPr>
          <p:cNvPr id="3" name="字幕 2">
            <a:extLst>
              <a:ext uri="{FF2B5EF4-FFF2-40B4-BE49-F238E27FC236}">
                <a16:creationId xmlns:a16="http://schemas.microsoft.com/office/drawing/2014/main" id="{797855F7-9596-B54C-A68F-2269C77CCC9D}"/>
              </a:ext>
            </a:extLst>
          </p:cNvPr>
          <p:cNvSpPr>
            <a:spLocks noGrp="1"/>
          </p:cNvSpPr>
          <p:nvPr>
            <p:ph type="subTitle" idx="1"/>
          </p:nvPr>
        </p:nvSpPr>
        <p:spPr>
          <a:xfrm>
            <a:off x="1330036" y="3602038"/>
            <a:ext cx="4765964" cy="831418"/>
          </a:xfrm>
        </p:spPr>
        <p:txBody>
          <a:bodyPr>
            <a:normAutofit/>
          </a:bodyPr>
          <a:lstStyle/>
          <a:p>
            <a:r>
              <a:rPr lang="zh-CN" altLang="en-US" dirty="0">
                <a:solidFill>
                  <a:srgbClr val="000000"/>
                </a:solidFill>
                <a:effectLst/>
                <a:latin typeface="Helvetica" pitchFamily="2" charset="0"/>
              </a:rPr>
              <a:t>立命館大学大学院</a:t>
            </a:r>
            <a:r>
              <a:rPr lang="ja-JP" altLang="en-US">
                <a:solidFill>
                  <a:srgbClr val="000000"/>
                </a:solidFill>
                <a:effectLst/>
                <a:latin typeface="Helvetica" pitchFamily="2" charset="0"/>
              </a:rPr>
              <a:t>　</a:t>
            </a:r>
            <a:r>
              <a:rPr lang="zh-CN" altLang="en-US" dirty="0">
                <a:solidFill>
                  <a:srgbClr val="000000"/>
                </a:solidFill>
                <a:effectLst/>
                <a:latin typeface="Helvetica" pitchFamily="2" charset="0"/>
              </a:rPr>
              <a:t>情報理工学研究科</a:t>
            </a:r>
            <a:endParaRPr lang="en-US" altLang="zh-CN" dirty="0">
              <a:solidFill>
                <a:srgbClr val="000000"/>
              </a:solidFill>
              <a:effectLst/>
              <a:latin typeface="Helvetica" pitchFamily="2" charset="0"/>
            </a:endParaRPr>
          </a:p>
          <a:p>
            <a:pPr>
              <a:buNone/>
            </a:pPr>
            <a:r>
              <a:rPr lang="en-US" altLang="ja-JP" dirty="0"/>
              <a:t>LI ZHENG</a:t>
            </a:r>
            <a:r>
              <a:rPr lang="zh-CN" altLang="en-US" dirty="0"/>
              <a:t>    </a:t>
            </a:r>
            <a:endParaRPr lang="zh-CN" altLang="en-US" dirty="0">
              <a:solidFill>
                <a:srgbClr val="000000"/>
              </a:solidFill>
              <a:effectLst/>
              <a:latin typeface="Helvetica" pitchFamily="2" charset="0"/>
            </a:endParaRPr>
          </a:p>
          <a:p>
            <a:endParaRPr lang="en" altLang="ja-JP" dirty="0"/>
          </a:p>
        </p:txBody>
      </p:sp>
      <p:sp>
        <p:nvSpPr>
          <p:cNvPr id="4" name="スライド番号プレースホルダー 3">
            <a:extLst>
              <a:ext uri="{FF2B5EF4-FFF2-40B4-BE49-F238E27FC236}">
                <a16:creationId xmlns:a16="http://schemas.microsoft.com/office/drawing/2014/main" id="{D162B57E-649A-B130-8210-B828CF5C5ED9}"/>
              </a:ext>
            </a:extLst>
          </p:cNvPr>
          <p:cNvSpPr>
            <a:spLocks noGrp="1"/>
          </p:cNvSpPr>
          <p:nvPr>
            <p:ph type="sldNum" sz="quarter" idx="12"/>
          </p:nvPr>
        </p:nvSpPr>
        <p:spPr/>
        <p:txBody>
          <a:bodyPr/>
          <a:lstStyle/>
          <a:p>
            <a:fld id="{4A90259C-5ADC-B849-B3EC-4B3C8CD27C4B}" type="slidenum">
              <a:rPr kumimoji="1" lang="ja-JP" altLang="en-US" smtClean="0"/>
              <a:t>1</a:t>
            </a:fld>
            <a:endParaRPr kumimoji="1" lang="ja-JP" altLang="en-US"/>
          </a:p>
        </p:txBody>
      </p:sp>
      <p:sp>
        <p:nvSpPr>
          <p:cNvPr id="5" name="字幕 2">
            <a:extLst>
              <a:ext uri="{FF2B5EF4-FFF2-40B4-BE49-F238E27FC236}">
                <a16:creationId xmlns:a16="http://schemas.microsoft.com/office/drawing/2014/main" id="{C23E8A9E-12B6-4627-C66B-94D113345A93}"/>
              </a:ext>
            </a:extLst>
          </p:cNvPr>
          <p:cNvSpPr txBox="1">
            <a:spLocks/>
          </p:cNvSpPr>
          <p:nvPr/>
        </p:nvSpPr>
        <p:spPr bwMode="auto">
          <a:xfrm>
            <a:off x="5999018" y="3602038"/>
            <a:ext cx="4572000" cy="831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0" indent="0" algn="ctr" rtl="0" eaLnBrk="1" fontAlgn="base" hangingPunct="1">
              <a:spcBef>
                <a:spcPct val="20000"/>
              </a:spcBef>
              <a:spcAft>
                <a:spcPct val="0"/>
              </a:spcAft>
              <a:buClr>
                <a:srgbClr val="333399"/>
              </a:buClr>
              <a:buFont typeface="Wingdings" pitchFamily="2" charset="2"/>
              <a:buChar char="n"/>
              <a:defRPr kumimoji="1" sz="2000" kern="1200">
                <a:solidFill>
                  <a:schemeClr val="tx1"/>
                </a:solidFill>
                <a:latin typeface="+mn-ea"/>
                <a:ea typeface="+mn-ea"/>
                <a:cs typeface="+mn-cs"/>
              </a:defRPr>
            </a:lvl1pPr>
            <a:lvl2pPr marL="742950" indent="-285750" algn="l" rtl="0" eaLnBrk="1" fontAlgn="base" hangingPunct="1">
              <a:spcBef>
                <a:spcPct val="20000"/>
              </a:spcBef>
              <a:spcAft>
                <a:spcPct val="0"/>
              </a:spcAft>
              <a:buClr>
                <a:srgbClr val="3399FF"/>
              </a:buClr>
              <a:buFont typeface="Wingdings" pitchFamily="2" charset="2"/>
              <a:buChar char="n"/>
              <a:defRPr kumimoji="1" kern="1200">
                <a:solidFill>
                  <a:schemeClr val="tx1"/>
                </a:solidFill>
                <a:latin typeface="+mn-ea"/>
                <a:ea typeface="+mn-ea"/>
                <a:cs typeface="+mn-cs"/>
              </a:defRPr>
            </a:lvl2pPr>
            <a:lvl3pPr marL="1200150" indent="-285750" algn="l" rtl="0" eaLnBrk="1" fontAlgn="base" hangingPunct="1">
              <a:spcBef>
                <a:spcPct val="20000"/>
              </a:spcBef>
              <a:spcAft>
                <a:spcPct val="0"/>
              </a:spcAft>
              <a:buClr>
                <a:srgbClr val="00FFFF"/>
              </a:buClr>
              <a:buFont typeface="Wingdings" pitchFamily="2" charset="2"/>
              <a:buChar char="n"/>
              <a:defRPr kumimoji="1" sz="1600" kern="1200">
                <a:solidFill>
                  <a:schemeClr val="tx1"/>
                </a:solidFill>
                <a:latin typeface="+mn-ea"/>
                <a:ea typeface="+mn-ea"/>
                <a:cs typeface="+mn-cs"/>
              </a:defRPr>
            </a:lvl3pPr>
            <a:lvl4pPr marL="1657350" indent="-285750" algn="l" rtl="0" eaLnBrk="1" fontAlgn="base" hangingPunct="1">
              <a:spcBef>
                <a:spcPct val="20000"/>
              </a:spcBef>
              <a:spcAft>
                <a:spcPct val="0"/>
              </a:spcAft>
              <a:buFont typeface="Wingdings" pitchFamily="2" charset="2"/>
              <a:buChar char="n"/>
              <a:defRPr kumimoji="1" sz="1400" kern="1200">
                <a:solidFill>
                  <a:schemeClr val="tx1"/>
                </a:solidFill>
                <a:latin typeface="+mn-ea"/>
                <a:ea typeface="+mn-ea"/>
                <a:cs typeface="+mn-cs"/>
              </a:defRPr>
            </a:lvl4pPr>
            <a:lvl5pPr marL="2057400" indent="-228600" algn="l" rtl="0" eaLnBrk="1" fontAlgn="base" hangingPunct="1">
              <a:spcBef>
                <a:spcPct val="20000"/>
              </a:spcBef>
              <a:spcAft>
                <a:spcPct val="0"/>
              </a:spcAft>
              <a:buFont typeface="Wingdings" pitchFamily="2" charset="2"/>
              <a:buChar char="n"/>
              <a:defRPr kumimoji="1" sz="12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zh-CN" altLang="en-US" dirty="0">
                <a:solidFill>
                  <a:srgbClr val="000000"/>
                </a:solidFill>
                <a:latin typeface="Helvetica" pitchFamily="2" charset="0"/>
              </a:rPr>
              <a:t>立命館大学　情報理工学部</a:t>
            </a:r>
          </a:p>
          <a:p>
            <a:pPr>
              <a:buFont typeface="Wingdings" pitchFamily="2" charset="2"/>
              <a:buNone/>
            </a:pPr>
            <a:r>
              <a:rPr lang="zh-CN" altLang="en-US" dirty="0"/>
              <a:t>上山</a:t>
            </a:r>
            <a:r>
              <a:rPr lang="ja-JP" altLang="en-US"/>
              <a:t>　</a:t>
            </a:r>
            <a:r>
              <a:rPr lang="zh-CN" altLang="en-US" dirty="0"/>
              <a:t>憲昭</a:t>
            </a:r>
            <a:endParaRPr lang="en" altLang="ja-JP" dirty="0"/>
          </a:p>
        </p:txBody>
      </p:sp>
    </p:spTree>
    <p:extLst>
      <p:ext uri="{BB962C8B-B14F-4D97-AF65-F5344CB8AC3E}">
        <p14:creationId xmlns:p14="http://schemas.microsoft.com/office/powerpoint/2010/main" val="1017570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AD91999-5EDE-48FD-189C-49E133D914D7}"/>
              </a:ext>
            </a:extLst>
          </p:cNvPr>
          <p:cNvSpPr>
            <a:spLocks noGrp="1"/>
          </p:cNvSpPr>
          <p:nvPr>
            <p:ph type="title"/>
          </p:nvPr>
        </p:nvSpPr>
        <p:spPr/>
        <p:txBody>
          <a:bodyPr/>
          <a:lstStyle/>
          <a:p>
            <a:r>
              <a:rPr lang="zh-CN" altLang="en-US" dirty="0"/>
              <a:t>評価（</a:t>
            </a:r>
            <a:r>
              <a:rPr lang="en-US" altLang="zh-CN" dirty="0"/>
              <a:t>2/2</a:t>
            </a:r>
            <a:r>
              <a:rPr lang="zh-CN" altLang="en-US" dirty="0"/>
              <a:t>）</a:t>
            </a:r>
            <a:endParaRPr lang="en-US" dirty="0"/>
          </a:p>
        </p:txBody>
      </p:sp>
      <p:sp>
        <p:nvSpPr>
          <p:cNvPr id="3" name="内容占位符 2">
            <a:extLst>
              <a:ext uri="{FF2B5EF4-FFF2-40B4-BE49-F238E27FC236}">
                <a16:creationId xmlns:a16="http://schemas.microsoft.com/office/drawing/2014/main" id="{CFD5599C-04BC-5C48-B63A-941505EF0BE2}"/>
              </a:ext>
            </a:extLst>
          </p:cNvPr>
          <p:cNvSpPr>
            <a:spLocks noGrp="1"/>
          </p:cNvSpPr>
          <p:nvPr>
            <p:ph sz="half" idx="1"/>
          </p:nvPr>
        </p:nvSpPr>
        <p:spPr/>
        <p:txBody>
          <a:bodyPr/>
          <a:lstStyle/>
          <a:p>
            <a:r>
              <a:rPr lang="ja-JP" altLang="en-US" dirty="0"/>
              <a:t>提案方式（强化学习）と </a:t>
            </a:r>
            <a:r>
              <a:rPr lang="en-US" altLang="ja-JP" dirty="0" err="1"/>
              <a:t>f_m</a:t>
            </a:r>
            <a:r>
              <a:rPr lang="en-US" altLang="ja-JP" dirty="0"/>
              <a:t>=1.0</a:t>
            </a:r>
            <a:r>
              <a:rPr lang="ja-JP" altLang="en-US" dirty="0"/>
              <a:t>方式における、異なる</a:t>
            </a:r>
            <a:r>
              <a:rPr lang="en-US" altLang="ja-JP" dirty="0"/>
              <a:t>ES</a:t>
            </a:r>
            <a:r>
              <a:rPr lang="ja-JP" altLang="en-US" dirty="0"/>
              <a:t>可用率に対するコンテンツ平均復元成功率の比較。</a:t>
            </a:r>
            <a:endParaRPr lang="en-US" altLang="ja-JP" dirty="0"/>
          </a:p>
          <a:p>
            <a:endParaRPr lang="en-US" altLang="ja-JP" dirty="0"/>
          </a:p>
          <a:p>
            <a:r>
              <a:rPr lang="en-US" altLang="ja-JP" dirty="0" err="1"/>
              <a:t>f_m</a:t>
            </a:r>
            <a:r>
              <a:rPr lang="en-US" altLang="ja-JP" dirty="0"/>
              <a:t>=1.0</a:t>
            </a:r>
            <a:r>
              <a:rPr lang="ja-JP" altLang="en-US" dirty="0"/>
              <a:t>方式</a:t>
            </a:r>
            <a:r>
              <a:rPr lang="en-US" altLang="ja-JP" dirty="0"/>
              <a:t>:</a:t>
            </a:r>
            <a:r>
              <a:rPr lang="ja-JP" altLang="en-US" b="1" dirty="0"/>
              <a:t> 全てのコンテンツを等しくキャッシュしようとする</a:t>
            </a:r>
            <a:r>
              <a:rPr lang="ja-JP" altLang="en-US" dirty="0"/>
              <a:t>戦略</a:t>
            </a:r>
            <a:r>
              <a:rPr lang="zh-CN" altLang="en-US" dirty="0"/>
              <a:t>。</a:t>
            </a:r>
            <a:endParaRPr lang="en-US" altLang="zh-CN" dirty="0"/>
          </a:p>
          <a:p>
            <a:pPr lvl="1"/>
            <a:endParaRPr lang="en-US" altLang="ja-JP" dirty="0"/>
          </a:p>
          <a:p>
            <a:r>
              <a:rPr lang="ja-JP" altLang="en-US" dirty="0"/>
              <a:t>実際には、</a:t>
            </a:r>
            <a:r>
              <a:rPr lang="ja-JP" altLang="en-US" b="1" dirty="0"/>
              <a:t>エッジサーバの容量制限</a:t>
            </a:r>
            <a:r>
              <a:rPr lang="ja-JP" altLang="en-US" dirty="0"/>
              <a:t>があるため、完全にすべてをキャッシュすることはできないが、</a:t>
            </a:r>
            <a:r>
              <a:rPr lang="ja-JP" altLang="en-US" b="1" dirty="0"/>
              <a:t>可能な限り全てのコンテンツの冗長チャンクをキャッシュ対象とする</a:t>
            </a:r>
            <a:r>
              <a:rPr lang="ja-JP" altLang="en-US" dirty="0"/>
              <a:t>設定になっている。</a:t>
            </a:r>
            <a:endParaRPr lang="en-US" altLang="ja-JP" dirty="0"/>
          </a:p>
          <a:p>
            <a:endParaRPr lang="en-US" altLang="ja-JP" dirty="0"/>
          </a:p>
          <a:p>
            <a:endParaRPr lang="en-US" altLang="ja-JP" dirty="0"/>
          </a:p>
          <a:p>
            <a:endParaRPr lang="ja-JP" altLang="en-US" dirty="0"/>
          </a:p>
          <a:p>
            <a:endParaRPr lang="en-US" dirty="0"/>
          </a:p>
          <a:p>
            <a:endParaRPr lang="en-US" dirty="0"/>
          </a:p>
        </p:txBody>
      </p:sp>
      <p:pic>
        <p:nvPicPr>
          <p:cNvPr id="7" name="内容占位符 6">
            <a:extLst>
              <a:ext uri="{FF2B5EF4-FFF2-40B4-BE49-F238E27FC236}">
                <a16:creationId xmlns:a16="http://schemas.microsoft.com/office/drawing/2014/main" id="{D2CFDDF4-C75E-1C36-D508-6D4C4BE29D37}"/>
              </a:ext>
            </a:extLst>
          </p:cNvPr>
          <p:cNvPicPr>
            <a:picLocks noGrp="1" noChangeAspect="1"/>
          </p:cNvPicPr>
          <p:nvPr>
            <p:ph sz="half" idx="2"/>
          </p:nvPr>
        </p:nvPicPr>
        <p:blipFill>
          <a:blip r:embed="rId2"/>
          <a:stretch>
            <a:fillRect/>
          </a:stretch>
        </p:blipFill>
        <p:spPr bwMode="auto">
          <a:xfrm>
            <a:off x="6197600" y="1438835"/>
            <a:ext cx="5486400" cy="45899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灯片编号占位符 4">
            <a:extLst>
              <a:ext uri="{FF2B5EF4-FFF2-40B4-BE49-F238E27FC236}">
                <a16:creationId xmlns:a16="http://schemas.microsoft.com/office/drawing/2014/main" id="{C0F27C6F-D638-1079-8C77-C9DC4081321B}"/>
              </a:ext>
            </a:extLst>
          </p:cNvPr>
          <p:cNvSpPr>
            <a:spLocks noGrp="1"/>
          </p:cNvSpPr>
          <p:nvPr>
            <p:ph type="sldNum" sz="quarter" idx="11"/>
          </p:nvPr>
        </p:nvSpPr>
        <p:spPr/>
        <p:txBody>
          <a:bodyPr/>
          <a:lstStyle/>
          <a:p>
            <a:fld id="{4A90259C-5ADC-B849-B3EC-4B3C8CD27C4B}" type="slidenum">
              <a:rPr kumimoji="1" lang="ja-JP" altLang="en-US" smtClean="0"/>
              <a:t>10</a:t>
            </a:fld>
            <a:endParaRPr kumimoji="1" lang="ja-JP" altLang="en-US"/>
          </a:p>
        </p:txBody>
      </p:sp>
    </p:spTree>
    <p:extLst>
      <p:ext uri="{BB962C8B-B14F-4D97-AF65-F5344CB8AC3E}">
        <p14:creationId xmlns:p14="http://schemas.microsoft.com/office/powerpoint/2010/main" val="98198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C7355F8-7FE6-A869-6C1C-D88F47D61BE2}"/>
              </a:ext>
            </a:extLst>
          </p:cNvPr>
          <p:cNvSpPr>
            <a:spLocks noGrp="1"/>
          </p:cNvSpPr>
          <p:nvPr>
            <p:ph type="ctrTitle"/>
          </p:nvPr>
        </p:nvSpPr>
        <p:spPr/>
        <p:txBody>
          <a:bodyPr/>
          <a:lstStyle/>
          <a:p>
            <a:r>
              <a:rPr lang="ja-JP" altLang="en-US" b="0" i="0" u="none" strike="noStrike">
                <a:solidFill>
                  <a:srgbClr val="000000"/>
                </a:solidFill>
                <a:effectLst/>
                <a:latin typeface="-webkit-standard"/>
              </a:rPr>
              <a:t>ご</a:t>
            </a:r>
            <a:r>
              <a:rPr lang="zh-CN" altLang="en-US" b="0" i="0" u="none" strike="noStrike" dirty="0">
                <a:solidFill>
                  <a:srgbClr val="000000"/>
                </a:solidFill>
                <a:effectLst/>
                <a:latin typeface="-webkit-standard"/>
              </a:rPr>
              <a:t>清聴</a:t>
            </a:r>
            <a:r>
              <a:rPr lang="ja-JP" altLang="en-US" b="0" i="0" u="none" strike="noStrike">
                <a:solidFill>
                  <a:srgbClr val="000000"/>
                </a:solidFill>
                <a:effectLst/>
                <a:latin typeface="-webkit-standard"/>
              </a:rPr>
              <a:t>ありがとうございました。</a:t>
            </a:r>
            <a:endParaRPr kumimoji="1" lang="zh-CN" altLang="en-US" dirty="0"/>
          </a:p>
        </p:txBody>
      </p:sp>
      <p:sp>
        <p:nvSpPr>
          <p:cNvPr id="4" name="灯片编号占位符 3">
            <a:extLst>
              <a:ext uri="{FF2B5EF4-FFF2-40B4-BE49-F238E27FC236}">
                <a16:creationId xmlns:a16="http://schemas.microsoft.com/office/drawing/2014/main" id="{71034BC2-E76A-0D0E-9867-50E17C54A6D1}"/>
              </a:ext>
            </a:extLst>
          </p:cNvPr>
          <p:cNvSpPr>
            <a:spLocks noGrp="1"/>
          </p:cNvSpPr>
          <p:nvPr>
            <p:ph type="sldNum" sz="quarter" idx="12"/>
          </p:nvPr>
        </p:nvSpPr>
        <p:spPr/>
        <p:txBody>
          <a:bodyPr/>
          <a:lstStyle/>
          <a:p>
            <a:fld id="{4A90259C-5ADC-B849-B3EC-4B3C8CD27C4B}" type="slidenum">
              <a:rPr kumimoji="1" lang="ja-JP" altLang="en-US" smtClean="0"/>
              <a:t>11</a:t>
            </a:fld>
            <a:endParaRPr kumimoji="1" lang="ja-JP" altLang="en-US"/>
          </a:p>
        </p:txBody>
      </p:sp>
    </p:spTree>
    <p:extLst>
      <p:ext uri="{BB962C8B-B14F-4D97-AF65-F5344CB8AC3E}">
        <p14:creationId xmlns:p14="http://schemas.microsoft.com/office/powerpoint/2010/main" val="1303671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
          <p:cNvSpPr txBox="1">
            <a:spLocks noGrp="1"/>
          </p:cNvSpPr>
          <p:nvPr>
            <p:ph type="title"/>
          </p:nvPr>
        </p:nvSpPr>
        <p:spPr>
          <a:xfrm>
            <a:off x="508000" y="65088"/>
            <a:ext cx="10464800" cy="533600"/>
          </a:xfrm>
          <a:prstGeom prst="rect">
            <a:avLst/>
          </a:prstGeom>
          <a:noFill/>
          <a:ln>
            <a:noFill/>
          </a:ln>
        </p:spPr>
        <p:txBody>
          <a:bodyPr spcFirstLastPara="1" vert="horz" wrap="square" lIns="91433" tIns="45700" rIns="91433" bIns="45700" numCol="1" anchor="ctr" anchorCtr="0" compatLnSpc="1">
            <a:prstTxWarp prst="textNoShape">
              <a:avLst/>
            </a:prstTxWarp>
            <a:noAutofit/>
          </a:bodyPr>
          <a:lstStyle/>
          <a:p>
            <a:pPr>
              <a:spcBef>
                <a:spcPts val="0"/>
              </a:spcBef>
              <a:spcAft>
                <a:spcPts val="0"/>
              </a:spcAft>
              <a:buSzPts val="1100"/>
            </a:pPr>
            <a:r>
              <a:rPr lang="ja"/>
              <a:t>研究背景</a:t>
            </a:r>
            <a:endParaRPr/>
          </a:p>
        </p:txBody>
      </p:sp>
      <p:sp>
        <p:nvSpPr>
          <p:cNvPr id="133" name="Google Shape;133;p2"/>
          <p:cNvSpPr txBox="1">
            <a:spLocks noGrp="1"/>
          </p:cNvSpPr>
          <p:nvPr>
            <p:ph type="body" idx="1"/>
          </p:nvPr>
        </p:nvSpPr>
        <p:spPr>
          <a:xfrm>
            <a:off x="508000" y="704851"/>
            <a:ext cx="11176000" cy="5696000"/>
          </a:xfrm>
          <a:prstGeom prst="rect">
            <a:avLst/>
          </a:prstGeom>
          <a:noFill/>
          <a:ln>
            <a:noFill/>
          </a:ln>
        </p:spPr>
        <p:txBody>
          <a:bodyPr spcFirstLastPara="1" vert="horz" wrap="square" lIns="91433" tIns="45700" rIns="91433" bIns="45700" numCol="1" anchor="t" anchorCtr="0" compatLnSpc="1">
            <a:prstTxWarp prst="textNoShape">
              <a:avLst/>
            </a:prstTxWarp>
            <a:noAutofit/>
          </a:bodyPr>
          <a:lstStyle/>
          <a:p>
            <a:pPr marL="338658" indent="-338658">
              <a:spcBef>
                <a:spcPts val="0"/>
              </a:spcBef>
              <a:spcAft>
                <a:spcPts val="0"/>
              </a:spcAft>
              <a:buSzPts val="2300"/>
              <a:buChar char="■"/>
            </a:pPr>
            <a:r>
              <a:rPr lang="en-US" altLang="ja" sz="2933" dirty="0"/>
              <a:t>Mobile Edge Cache</a:t>
            </a:r>
            <a:r>
              <a:rPr lang="ja" altLang="en-US" sz="2933" dirty="0"/>
              <a:t>（</a:t>
            </a:r>
            <a:r>
              <a:rPr lang="en-US" altLang="ja" sz="2933" dirty="0"/>
              <a:t>MEC)</a:t>
            </a:r>
            <a:endParaRPr sz="2933" dirty="0"/>
          </a:p>
          <a:p>
            <a:pPr marL="745048" lvl="1" indent="-330192">
              <a:spcBef>
                <a:spcPts val="0"/>
              </a:spcBef>
              <a:spcAft>
                <a:spcPts val="0"/>
              </a:spcAft>
              <a:buSzPts val="2100"/>
              <a:buChar char="■"/>
            </a:pPr>
            <a:r>
              <a:rPr lang="ja-JP" altLang="en-US" sz="2667" dirty="0"/>
              <a:t>無線</a:t>
            </a:r>
            <a:r>
              <a:rPr lang="ja" altLang="en-US" sz="2667" dirty="0"/>
              <a:t>の基地局にキャッシュ</a:t>
            </a:r>
            <a:r>
              <a:rPr lang="ja-JP" altLang="en-US" sz="2667" dirty="0"/>
              <a:t>サーバ（</a:t>
            </a:r>
            <a:r>
              <a:rPr lang="en-US" altLang="ja-JP" sz="2667" dirty="0"/>
              <a:t>ES:</a:t>
            </a:r>
            <a:r>
              <a:rPr lang="ja-JP" altLang="en-US" sz="2667" dirty="0"/>
              <a:t> </a:t>
            </a:r>
            <a:r>
              <a:rPr lang="en-US" altLang="ja-JP" sz="2667" dirty="0"/>
              <a:t>edge server</a:t>
            </a:r>
            <a:r>
              <a:rPr lang="ja-JP" altLang="en-US" sz="2667" dirty="0"/>
              <a:t>）</a:t>
            </a:r>
            <a:r>
              <a:rPr lang="ja" altLang="en-US" sz="2667" dirty="0"/>
              <a:t>を設置</a:t>
            </a:r>
            <a:endParaRPr sz="2667" dirty="0"/>
          </a:p>
          <a:p>
            <a:pPr marL="745048" lvl="1" indent="-330192">
              <a:spcBef>
                <a:spcPts val="0"/>
              </a:spcBef>
              <a:spcAft>
                <a:spcPts val="0"/>
              </a:spcAft>
              <a:buSzPts val="2100"/>
              <a:buChar char="■"/>
            </a:pPr>
            <a:r>
              <a:rPr lang="ja" altLang="en-US" sz="2667" dirty="0"/>
              <a:t>ユーザに近い</a:t>
            </a:r>
            <a:r>
              <a:rPr lang="en-US" altLang="ja" sz="2667" dirty="0"/>
              <a:t>ES</a:t>
            </a:r>
            <a:r>
              <a:rPr lang="ja" altLang="en-US" sz="2667" dirty="0"/>
              <a:t>から</a:t>
            </a:r>
            <a:r>
              <a:rPr lang="ja-JP" altLang="en-US" sz="2667" dirty="0"/>
              <a:t>コンテンツを</a:t>
            </a:r>
            <a:r>
              <a:rPr lang="ja" altLang="en-US" sz="2667" dirty="0"/>
              <a:t>配信することでバックホールのトラフィックを削減</a:t>
            </a:r>
            <a:endParaRPr sz="2667" dirty="0"/>
          </a:p>
        </p:txBody>
      </p:sp>
      <p:sp>
        <p:nvSpPr>
          <p:cNvPr id="134" name="Google Shape;134;p2"/>
          <p:cNvSpPr txBox="1"/>
          <p:nvPr/>
        </p:nvSpPr>
        <p:spPr>
          <a:xfrm>
            <a:off x="11767500" y="5998834"/>
            <a:ext cx="1219200" cy="533504"/>
          </a:xfrm>
          <a:prstGeom prst="rect">
            <a:avLst/>
          </a:prstGeom>
          <a:noFill/>
          <a:ln>
            <a:noFill/>
          </a:ln>
        </p:spPr>
        <p:txBody>
          <a:bodyPr spcFirstLastPara="1" wrap="square" lIns="121900" tIns="121900" rIns="121900" bIns="121900" anchor="t" anchorCtr="0">
            <a:spAutoFit/>
          </a:bodyPr>
          <a:lstStyle/>
          <a:p>
            <a:pPr>
              <a:spcBef>
                <a:spcPts val="0"/>
              </a:spcBef>
              <a:spcAft>
                <a:spcPts val="0"/>
              </a:spcAft>
              <a:buClr>
                <a:srgbClr val="000000"/>
              </a:buClr>
              <a:buSzPts val="1400"/>
            </a:pPr>
            <a:endParaRPr sz="1867">
              <a:solidFill>
                <a:srgbClr val="000000"/>
              </a:solidFill>
              <a:latin typeface="MS PGothic"/>
              <a:ea typeface="MS PGothic"/>
              <a:cs typeface="MS PGothic"/>
              <a:sym typeface="MS PGothic"/>
            </a:endParaRPr>
          </a:p>
        </p:txBody>
      </p:sp>
      <p:sp>
        <p:nvSpPr>
          <p:cNvPr id="135" name="Google Shape;135;p2"/>
          <p:cNvSpPr txBox="1">
            <a:spLocks noGrp="1"/>
          </p:cNvSpPr>
          <p:nvPr>
            <p:ph type="sldNum" idx="12"/>
          </p:nvPr>
        </p:nvSpPr>
        <p:spPr>
          <a:xfrm>
            <a:off x="7239000" y="4747022"/>
            <a:ext cx="1905000" cy="342900"/>
          </a:xfrm>
          <a:prstGeom prst="rect">
            <a:avLst/>
          </a:prstGeom>
          <a:noFill/>
          <a:ln>
            <a:noFill/>
          </a:ln>
        </p:spPr>
        <p:txBody>
          <a:bodyPr spcFirstLastPara="1" wrap="square" lIns="68575" tIns="34275" rIns="68575" bIns="34275" anchor="t"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9pPr>
          </a:lstStyle>
          <a:p>
            <a:pPr algn="r">
              <a:spcBef>
                <a:spcPts val="0"/>
              </a:spcBef>
              <a:spcAft>
                <a:spcPts val="0"/>
              </a:spcAft>
              <a:buClr>
                <a:srgbClr val="000000"/>
              </a:buClr>
              <a:buSzPts val="1100"/>
            </a:pPr>
            <a:fld id="{00000000-1234-1234-1234-123412341234}" type="slidenum">
              <a:rPr lang="en-US" altLang="ja" smtClean="0"/>
              <a:pPr algn="r">
                <a:spcBef>
                  <a:spcPts val="0"/>
                </a:spcBef>
                <a:spcAft>
                  <a:spcPts val="0"/>
                </a:spcAft>
                <a:buClr>
                  <a:srgbClr val="000000"/>
                </a:buClr>
                <a:buSzPts val="1100"/>
              </a:pPr>
              <a:t>2</a:t>
            </a:fld>
            <a:endParaRPr/>
          </a:p>
        </p:txBody>
      </p:sp>
      <p:pic>
        <p:nvPicPr>
          <p:cNvPr id="136" name="Google Shape;136;p2"/>
          <p:cNvPicPr preferRelativeResize="0"/>
          <p:nvPr/>
        </p:nvPicPr>
        <p:blipFill rotWithShape="1">
          <a:blip r:embed="rId3">
            <a:alphaModFix/>
          </a:blip>
          <a:srcRect/>
          <a:stretch/>
        </p:blipFill>
        <p:spPr>
          <a:xfrm>
            <a:off x="2083656" y="2989164"/>
            <a:ext cx="7568344" cy="3009669"/>
          </a:xfrm>
          <a:prstGeom prst="rect">
            <a:avLst/>
          </a:prstGeom>
          <a:noFill/>
          <a:ln>
            <a:noFill/>
          </a:ln>
        </p:spPr>
      </p:pic>
      <p:sp>
        <p:nvSpPr>
          <p:cNvPr id="3" name="スライド番号プレースホルダー 3">
            <a:extLst>
              <a:ext uri="{FF2B5EF4-FFF2-40B4-BE49-F238E27FC236}">
                <a16:creationId xmlns:a16="http://schemas.microsoft.com/office/drawing/2014/main" id="{FE457C33-B471-7284-0030-0EB248C5804F}"/>
              </a:ext>
            </a:extLst>
          </p:cNvPr>
          <p:cNvSpPr txBox="1">
            <a:spLocks/>
          </p:cNvSpPr>
          <p:nvPr/>
        </p:nvSpPr>
        <p:spPr>
          <a:xfrm>
            <a:off x="11683999" y="6553200"/>
            <a:ext cx="459317" cy="457200"/>
          </a:xfrm>
          <a:prstGeom prst="rect">
            <a:avLst/>
          </a:prstGeom>
        </p:spPr>
        <p:txBody>
          <a:bodyPr/>
          <a:lstStyle>
            <a:defPPr>
              <a:defRPr lang="ja-JP"/>
            </a:defPPr>
            <a:lvl1pPr algn="l" rtl="0" eaLnBrk="0" fontAlgn="base" hangingPunct="0">
              <a:spcBef>
                <a:spcPct val="0"/>
              </a:spcBef>
              <a:spcAft>
                <a:spcPct val="0"/>
              </a:spcAft>
              <a:defRPr kumimoji="1" sz="2400" kern="1200">
                <a:solidFill>
                  <a:schemeClr val="tx1"/>
                </a:solidFill>
                <a:latin typeface="Times" pitchFamily="18" charset="0"/>
                <a:ea typeface="Osaka"/>
                <a:cs typeface="Osaka"/>
              </a:defRPr>
            </a:lvl1pPr>
            <a:lvl2pPr marL="457200" algn="l" rtl="0" eaLnBrk="0" fontAlgn="base" hangingPunct="0">
              <a:spcBef>
                <a:spcPct val="0"/>
              </a:spcBef>
              <a:spcAft>
                <a:spcPct val="0"/>
              </a:spcAft>
              <a:defRPr kumimoji="1" sz="2400" kern="1200">
                <a:solidFill>
                  <a:schemeClr val="tx1"/>
                </a:solidFill>
                <a:latin typeface="Times" pitchFamily="18" charset="0"/>
                <a:ea typeface="Osaka"/>
                <a:cs typeface="Osaka"/>
              </a:defRPr>
            </a:lvl2pPr>
            <a:lvl3pPr marL="914400" algn="l" rtl="0" eaLnBrk="0" fontAlgn="base" hangingPunct="0">
              <a:spcBef>
                <a:spcPct val="0"/>
              </a:spcBef>
              <a:spcAft>
                <a:spcPct val="0"/>
              </a:spcAft>
              <a:defRPr kumimoji="1" sz="2400" kern="1200">
                <a:solidFill>
                  <a:schemeClr val="tx1"/>
                </a:solidFill>
                <a:latin typeface="Times" pitchFamily="18" charset="0"/>
                <a:ea typeface="Osaka"/>
                <a:cs typeface="Osaka"/>
              </a:defRPr>
            </a:lvl3pPr>
            <a:lvl4pPr marL="1371600" algn="l" rtl="0" eaLnBrk="0" fontAlgn="base" hangingPunct="0">
              <a:spcBef>
                <a:spcPct val="0"/>
              </a:spcBef>
              <a:spcAft>
                <a:spcPct val="0"/>
              </a:spcAft>
              <a:defRPr kumimoji="1" sz="2400" kern="1200">
                <a:solidFill>
                  <a:schemeClr val="tx1"/>
                </a:solidFill>
                <a:latin typeface="Times" pitchFamily="18" charset="0"/>
                <a:ea typeface="Osaka"/>
                <a:cs typeface="Osaka"/>
              </a:defRPr>
            </a:lvl4pPr>
            <a:lvl5pPr marL="1828800" algn="l" rtl="0" eaLnBrk="0" fontAlgn="base" hangingPunct="0">
              <a:spcBef>
                <a:spcPct val="0"/>
              </a:spcBef>
              <a:spcAft>
                <a:spcPct val="0"/>
              </a:spcAft>
              <a:defRPr kumimoji="1" sz="2400" kern="1200">
                <a:solidFill>
                  <a:schemeClr val="tx1"/>
                </a:solidFill>
                <a:latin typeface="Times" pitchFamily="18" charset="0"/>
                <a:ea typeface="Osaka"/>
                <a:cs typeface="Osaka"/>
              </a:defRPr>
            </a:lvl5pPr>
            <a:lvl6pPr marL="2286000" algn="l" defTabSz="914400" rtl="0" eaLnBrk="1" latinLnBrk="0" hangingPunct="1">
              <a:defRPr kumimoji="1" sz="2400" kern="1200">
                <a:solidFill>
                  <a:schemeClr val="tx1"/>
                </a:solidFill>
                <a:latin typeface="Times" pitchFamily="18" charset="0"/>
                <a:ea typeface="Osaka"/>
                <a:cs typeface="Osaka"/>
              </a:defRPr>
            </a:lvl6pPr>
            <a:lvl7pPr marL="2743200" algn="l" defTabSz="914400" rtl="0" eaLnBrk="1" latinLnBrk="0" hangingPunct="1">
              <a:defRPr kumimoji="1" sz="2400" kern="1200">
                <a:solidFill>
                  <a:schemeClr val="tx1"/>
                </a:solidFill>
                <a:latin typeface="Times" pitchFamily="18" charset="0"/>
                <a:ea typeface="Osaka"/>
                <a:cs typeface="Osaka"/>
              </a:defRPr>
            </a:lvl7pPr>
            <a:lvl8pPr marL="3200400" algn="l" defTabSz="914400" rtl="0" eaLnBrk="1" latinLnBrk="0" hangingPunct="1">
              <a:defRPr kumimoji="1" sz="2400" kern="1200">
                <a:solidFill>
                  <a:schemeClr val="tx1"/>
                </a:solidFill>
                <a:latin typeface="Times" pitchFamily="18" charset="0"/>
                <a:ea typeface="Osaka"/>
                <a:cs typeface="Osaka"/>
              </a:defRPr>
            </a:lvl8pPr>
            <a:lvl9pPr marL="3657600" algn="l" defTabSz="914400" rtl="0" eaLnBrk="1" latinLnBrk="0" hangingPunct="1">
              <a:defRPr kumimoji="1" sz="2400" kern="1200">
                <a:solidFill>
                  <a:schemeClr val="tx1"/>
                </a:solidFill>
                <a:latin typeface="Times" pitchFamily="18" charset="0"/>
                <a:ea typeface="Osaka"/>
                <a:cs typeface="Osaka"/>
              </a:defRPr>
            </a:lvl9pPr>
          </a:lstStyle>
          <a:p>
            <a:pPr algn="r" eaLnBrk="1" hangingPunct="1"/>
            <a:fld id="{4A90259C-5ADC-B849-B3EC-4B3C8CD27C4B}" type="slidenum">
              <a:rPr lang="ja-JP" altLang="en-US" sz="1400" smtClean="0">
                <a:latin typeface="ＭＳ Ｐゴシック" pitchFamily="50" charset="-128"/>
                <a:ea typeface="ＭＳ Ｐゴシック" pitchFamily="50" charset="-128"/>
              </a:rPr>
              <a:pPr algn="r" eaLnBrk="1" hangingPunct="1"/>
              <a:t>2</a:t>
            </a:fld>
            <a:endParaRPr lang="ja-JP" altLang="en-US" sz="1400">
              <a:latin typeface="ＭＳ Ｐゴシック" pitchFamily="50" charset="-128"/>
              <a:ea typeface="ＭＳ Ｐゴシック" pitchFamily="50" charset="-128"/>
            </a:endParaRPr>
          </a:p>
        </p:txBody>
      </p:sp>
    </p:spTree>
    <p:extLst>
      <p:ext uri="{BB962C8B-B14F-4D97-AF65-F5344CB8AC3E}">
        <p14:creationId xmlns:p14="http://schemas.microsoft.com/office/powerpoint/2010/main" val="1455481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3"/>
          <p:cNvSpPr txBox="1">
            <a:spLocks noGrp="1"/>
          </p:cNvSpPr>
          <p:nvPr>
            <p:ph type="title"/>
          </p:nvPr>
        </p:nvSpPr>
        <p:spPr>
          <a:xfrm>
            <a:off x="508000" y="65088"/>
            <a:ext cx="10464800" cy="533600"/>
          </a:xfrm>
          <a:prstGeom prst="rect">
            <a:avLst/>
          </a:prstGeom>
          <a:noFill/>
          <a:ln>
            <a:noFill/>
          </a:ln>
        </p:spPr>
        <p:txBody>
          <a:bodyPr spcFirstLastPara="1" vert="horz" wrap="square" lIns="91433" tIns="45700" rIns="91433" bIns="45700" numCol="1" anchor="ctr" anchorCtr="0" compatLnSpc="1">
            <a:prstTxWarp prst="textNoShape">
              <a:avLst/>
            </a:prstTxWarp>
            <a:noAutofit/>
          </a:bodyPr>
          <a:lstStyle/>
          <a:p>
            <a:pPr>
              <a:spcBef>
                <a:spcPts val="0"/>
              </a:spcBef>
              <a:spcAft>
                <a:spcPts val="0"/>
              </a:spcAft>
              <a:buSzPts val="1100"/>
            </a:pPr>
            <a:r>
              <a:rPr lang="ja"/>
              <a:t>研究概要</a:t>
            </a:r>
            <a:endParaRPr/>
          </a:p>
        </p:txBody>
      </p:sp>
      <p:sp>
        <p:nvSpPr>
          <p:cNvPr id="142" name="Google Shape;142;p3"/>
          <p:cNvSpPr txBox="1">
            <a:spLocks noGrp="1"/>
          </p:cNvSpPr>
          <p:nvPr>
            <p:ph type="body" idx="1"/>
          </p:nvPr>
        </p:nvSpPr>
        <p:spPr>
          <a:xfrm>
            <a:off x="508000" y="704851"/>
            <a:ext cx="11176000" cy="5696000"/>
          </a:xfrm>
          <a:prstGeom prst="rect">
            <a:avLst/>
          </a:prstGeom>
          <a:solidFill>
            <a:schemeClr val="lt1"/>
          </a:solidFill>
          <a:ln w="9525" cap="flat" cmpd="sng">
            <a:solidFill>
              <a:schemeClr val="lt1"/>
            </a:solidFill>
            <a:prstDash val="solid"/>
            <a:round/>
            <a:headEnd type="none" w="sm" len="sm"/>
            <a:tailEnd type="none" w="sm" len="sm"/>
          </a:ln>
        </p:spPr>
        <p:txBody>
          <a:bodyPr spcFirstLastPara="1" vert="horz" wrap="square" lIns="91433" tIns="45700" rIns="91433" bIns="45700" numCol="1" anchor="t" anchorCtr="0" compatLnSpc="1">
            <a:prstTxWarp prst="textNoShape">
              <a:avLst/>
            </a:prstTxWarp>
            <a:noAutofit/>
          </a:bodyPr>
          <a:lstStyle/>
          <a:p>
            <a:pPr marL="338658" indent="-338658">
              <a:spcBef>
                <a:spcPts val="0"/>
              </a:spcBef>
              <a:spcAft>
                <a:spcPts val="0"/>
              </a:spcAft>
              <a:buSzPts val="2100"/>
              <a:buFont typeface="Noto Sans Symbols"/>
              <a:buChar char="■"/>
            </a:pPr>
            <a:r>
              <a:rPr lang="ja" altLang="en-US" sz="2667" dirty="0"/>
              <a:t>課題</a:t>
            </a:r>
            <a:endParaRPr sz="2667" dirty="0"/>
          </a:p>
          <a:p>
            <a:pPr marL="745048" lvl="1" indent="-321725">
              <a:spcBef>
                <a:spcPts val="0"/>
              </a:spcBef>
              <a:spcAft>
                <a:spcPts val="0"/>
              </a:spcAft>
              <a:buSzPts val="2000"/>
              <a:buChar char="■"/>
            </a:pPr>
            <a:r>
              <a:rPr lang="ja-JP" altLang="en-US" sz="2667" dirty="0"/>
              <a:t>無線の基地局は</a:t>
            </a:r>
            <a:r>
              <a:rPr lang="ja" altLang="en-US" sz="2667" dirty="0"/>
              <a:t>設置数が膨大で多くの</a:t>
            </a:r>
            <a:r>
              <a:rPr lang="en-US" altLang="ja-JP" sz="2667" dirty="0"/>
              <a:t>ES</a:t>
            </a:r>
            <a:r>
              <a:rPr lang="ja" altLang="en-US" sz="2667" dirty="0"/>
              <a:t>は低スペック</a:t>
            </a:r>
            <a:endParaRPr lang="en-US" altLang="ja" sz="2667" dirty="0"/>
          </a:p>
          <a:p>
            <a:pPr marL="423323" lvl="1" indent="0">
              <a:spcBef>
                <a:spcPts val="0"/>
              </a:spcBef>
              <a:spcAft>
                <a:spcPts val="0"/>
              </a:spcAft>
              <a:buSzPts val="2000"/>
              <a:buNone/>
            </a:pPr>
            <a:r>
              <a:rPr lang="ja-JP" altLang="en-US" sz="2667" dirty="0"/>
              <a:t>　</a:t>
            </a:r>
            <a:r>
              <a:rPr lang="ja" altLang="en-US" sz="2667" dirty="0"/>
              <a:t>→</a:t>
            </a:r>
            <a:r>
              <a:rPr lang="ja" altLang="en-US" sz="2667" dirty="0">
                <a:solidFill>
                  <a:srgbClr val="FF0000"/>
                </a:solidFill>
              </a:rPr>
              <a:t>障害や故障発生による不稼働率の増加</a:t>
            </a:r>
            <a:r>
              <a:rPr lang="ja" altLang="en-US" sz="2667" dirty="0"/>
              <a:t>　</a:t>
            </a:r>
            <a:endParaRPr sz="2667" dirty="0"/>
          </a:p>
          <a:p>
            <a:pPr marL="745048" lvl="1" indent="-321725">
              <a:spcBef>
                <a:spcPts val="0"/>
              </a:spcBef>
              <a:spcAft>
                <a:spcPts val="0"/>
              </a:spcAft>
              <a:buSzPts val="2000"/>
              <a:buChar char="■"/>
            </a:pPr>
            <a:r>
              <a:rPr lang="ja" altLang="en-US" sz="2667" dirty="0"/>
              <a:t>従来のキャッシュ制御では、全てのキャッシュが常時稼働し、想定したキャッシュ容量が常に利用できることを想定</a:t>
            </a:r>
            <a:endParaRPr sz="2667" dirty="0"/>
          </a:p>
          <a:p>
            <a:pPr marL="745048" indent="0">
              <a:spcBef>
                <a:spcPts val="0"/>
              </a:spcBef>
              <a:spcAft>
                <a:spcPts val="0"/>
              </a:spcAft>
              <a:buSzPts val="1800"/>
              <a:buNone/>
            </a:pPr>
            <a:r>
              <a:rPr lang="ja" altLang="en-US" sz="2667" dirty="0"/>
              <a:t>→</a:t>
            </a:r>
            <a:r>
              <a:rPr lang="ja" altLang="en-US" sz="2667" dirty="0">
                <a:solidFill>
                  <a:srgbClr val="FF0000"/>
                </a:solidFill>
              </a:rPr>
              <a:t>低信頼な</a:t>
            </a:r>
            <a:r>
              <a:rPr lang="en-US" altLang="ja-JP" sz="2667" dirty="0">
                <a:solidFill>
                  <a:srgbClr val="FF0000"/>
                </a:solidFill>
              </a:rPr>
              <a:t>ES</a:t>
            </a:r>
            <a:r>
              <a:rPr lang="ja" altLang="en-US" sz="2667" dirty="0">
                <a:solidFill>
                  <a:srgbClr val="FF0000"/>
                </a:solidFill>
              </a:rPr>
              <a:t>を想定したキャッシュ制御が必要</a:t>
            </a:r>
            <a:endParaRPr sz="2667" dirty="0">
              <a:solidFill>
                <a:srgbClr val="FF0000"/>
              </a:solidFill>
            </a:endParaRPr>
          </a:p>
          <a:p>
            <a:pPr marL="745048" lvl="1" indent="-321725">
              <a:spcBef>
                <a:spcPts val="0"/>
              </a:spcBef>
              <a:spcAft>
                <a:spcPts val="0"/>
              </a:spcAft>
              <a:buSzPts val="2000"/>
              <a:buChar char="■"/>
            </a:pPr>
            <a:r>
              <a:rPr lang="ja" altLang="en-US" sz="2667" dirty="0"/>
              <a:t>低信頼な</a:t>
            </a:r>
            <a:r>
              <a:rPr lang="en-US" altLang="ja-JP" sz="2667" dirty="0"/>
              <a:t>ES</a:t>
            </a:r>
            <a:r>
              <a:rPr lang="ja" altLang="en-US" sz="2667" dirty="0"/>
              <a:t>を想定した研究</a:t>
            </a:r>
            <a:r>
              <a:rPr lang="en-US" altLang="ja" sz="2667" dirty="0"/>
              <a:t>: </a:t>
            </a:r>
            <a:r>
              <a:rPr lang="ja" altLang="en-US" sz="2667" dirty="0"/>
              <a:t>コンテンツを</a:t>
            </a:r>
            <a:r>
              <a:rPr lang="en-US" altLang="ja-JP" sz="2667" dirty="0"/>
              <a:t>ES</a:t>
            </a:r>
            <a:r>
              <a:rPr lang="ja" altLang="en-US" sz="2667" dirty="0"/>
              <a:t>に事前配置　</a:t>
            </a:r>
            <a:endParaRPr sz="2133" dirty="0"/>
          </a:p>
          <a:p>
            <a:pPr marL="745048" indent="0">
              <a:spcBef>
                <a:spcPts val="0"/>
              </a:spcBef>
              <a:spcAft>
                <a:spcPts val="0"/>
              </a:spcAft>
              <a:buSzPts val="1800"/>
              <a:buNone/>
            </a:pPr>
            <a:r>
              <a:rPr lang="ja" altLang="en-US" sz="2667" dirty="0"/>
              <a:t>→実際</a:t>
            </a:r>
            <a:r>
              <a:rPr lang="ja-JP" altLang="en-US" sz="2667" dirty="0"/>
              <a:t>の</a:t>
            </a:r>
            <a:r>
              <a:rPr lang="en-US" altLang="ja-JP" sz="2667" dirty="0"/>
              <a:t>ES</a:t>
            </a:r>
            <a:r>
              <a:rPr lang="ja-JP" altLang="en-US" sz="2667" dirty="0"/>
              <a:t>では</a:t>
            </a:r>
            <a:r>
              <a:rPr lang="en-US" altLang="ja-JP" sz="2667" dirty="0"/>
              <a:t>, </a:t>
            </a:r>
            <a:r>
              <a:rPr lang="en-US" altLang="ja" sz="2667" dirty="0"/>
              <a:t>LRU</a:t>
            </a:r>
            <a:r>
              <a:rPr lang="ja" altLang="en-US" sz="2667" dirty="0"/>
              <a:t>等を用いた動的制御が一般的</a:t>
            </a:r>
            <a:endParaRPr sz="2667" dirty="0"/>
          </a:p>
          <a:p>
            <a:pPr marL="338658" indent="-338658">
              <a:spcBef>
                <a:spcPts val="0"/>
              </a:spcBef>
              <a:spcAft>
                <a:spcPts val="0"/>
              </a:spcAft>
              <a:buSzPts val="2100"/>
              <a:buChar char="■"/>
            </a:pPr>
            <a:endParaRPr lang="en-US" altLang="ja" sz="2667" dirty="0"/>
          </a:p>
          <a:p>
            <a:pPr marL="338658" indent="-338658">
              <a:spcBef>
                <a:spcPts val="0"/>
              </a:spcBef>
              <a:spcAft>
                <a:spcPts val="0"/>
              </a:spcAft>
              <a:buSzPts val="2100"/>
              <a:buChar char="■"/>
            </a:pPr>
            <a:r>
              <a:rPr lang="ja" altLang="en-US" sz="2667" dirty="0"/>
              <a:t>目的</a:t>
            </a:r>
            <a:endParaRPr sz="2667" dirty="0"/>
          </a:p>
          <a:p>
            <a:pPr marL="745048" lvl="1" indent="-321725">
              <a:spcBef>
                <a:spcPts val="0"/>
              </a:spcBef>
              <a:spcAft>
                <a:spcPts val="0"/>
              </a:spcAft>
              <a:buSzPts val="2000"/>
              <a:buFont typeface="Wingdings" pitchFamily="2" charset="2"/>
              <a:buChar char="■"/>
            </a:pPr>
            <a:r>
              <a:rPr lang="zh-CN" altLang="en-US" sz="2800" dirty="0">
                <a:solidFill>
                  <a:srgbClr val="FF0000"/>
                </a:solidFill>
              </a:rPr>
              <a:t>強化学習</a:t>
            </a:r>
            <a:r>
              <a:rPr lang="ja-JP" altLang="en-US" sz="2800">
                <a:solidFill>
                  <a:srgbClr val="FF0000"/>
                </a:solidFill>
              </a:rPr>
              <a:t>で</a:t>
            </a:r>
            <a:r>
              <a:rPr lang="zh-CN" altLang="en-US" sz="2667" dirty="0">
                <a:solidFill>
                  <a:srgbClr val="FF0000"/>
                </a:solidFill>
              </a:rPr>
              <a:t>低信頼</a:t>
            </a:r>
            <a:r>
              <a:rPr lang="ja-JP" altLang="en-US" sz="2667">
                <a:solidFill>
                  <a:srgbClr val="FF0000"/>
                </a:solidFill>
              </a:rPr>
              <a:t>な</a:t>
            </a:r>
            <a:r>
              <a:rPr lang="en" altLang="ja-JP" sz="2667" dirty="0">
                <a:solidFill>
                  <a:srgbClr val="FF0000"/>
                </a:solidFill>
              </a:rPr>
              <a:t>ES</a:t>
            </a:r>
            <a:r>
              <a:rPr lang="ja-JP" altLang="en-US" sz="2667">
                <a:solidFill>
                  <a:srgbClr val="FF0000"/>
                </a:solidFill>
              </a:rPr>
              <a:t>にキャッシュ</a:t>
            </a:r>
            <a:r>
              <a:rPr lang="ja-JP" altLang="en-US" sz="2800">
                <a:solidFill>
                  <a:srgbClr val="FF0000"/>
                </a:solidFill>
              </a:rPr>
              <a:t>挿入戦略を最適化</a:t>
            </a:r>
            <a:endParaRPr lang="zh-CN" altLang="en-US" sz="2667" dirty="0">
              <a:solidFill>
                <a:srgbClr val="FF0000"/>
              </a:solidFill>
            </a:endParaRPr>
          </a:p>
        </p:txBody>
      </p:sp>
      <p:sp>
        <p:nvSpPr>
          <p:cNvPr id="143" name="Google Shape;143;p3"/>
          <p:cNvSpPr txBox="1"/>
          <p:nvPr/>
        </p:nvSpPr>
        <p:spPr>
          <a:xfrm>
            <a:off x="11767500" y="5998834"/>
            <a:ext cx="1219200" cy="533504"/>
          </a:xfrm>
          <a:prstGeom prst="rect">
            <a:avLst/>
          </a:prstGeom>
          <a:noFill/>
          <a:ln>
            <a:noFill/>
          </a:ln>
        </p:spPr>
        <p:txBody>
          <a:bodyPr spcFirstLastPara="1" wrap="square" lIns="121900" tIns="121900" rIns="121900" bIns="121900" anchor="t" anchorCtr="0">
            <a:spAutoFit/>
          </a:bodyPr>
          <a:lstStyle/>
          <a:p>
            <a:pPr>
              <a:spcBef>
                <a:spcPts val="0"/>
              </a:spcBef>
              <a:spcAft>
                <a:spcPts val="0"/>
              </a:spcAft>
              <a:buClr>
                <a:srgbClr val="000000"/>
              </a:buClr>
              <a:buSzPts val="1400"/>
            </a:pPr>
            <a:endParaRPr sz="1867">
              <a:solidFill>
                <a:srgbClr val="000000"/>
              </a:solidFill>
              <a:latin typeface="MS PGothic"/>
              <a:ea typeface="MS PGothic"/>
              <a:cs typeface="MS PGothic"/>
              <a:sym typeface="MS PGothic"/>
            </a:endParaRPr>
          </a:p>
        </p:txBody>
      </p:sp>
      <p:sp>
        <p:nvSpPr>
          <p:cNvPr id="144" name="Google Shape;144;p3"/>
          <p:cNvSpPr txBox="1">
            <a:spLocks noGrp="1"/>
          </p:cNvSpPr>
          <p:nvPr>
            <p:ph type="sldNum" idx="12"/>
          </p:nvPr>
        </p:nvSpPr>
        <p:spPr>
          <a:xfrm>
            <a:off x="7239000" y="4747022"/>
            <a:ext cx="1905000" cy="342900"/>
          </a:xfrm>
          <a:prstGeom prst="rect">
            <a:avLst/>
          </a:prstGeom>
          <a:noFill/>
          <a:ln>
            <a:noFill/>
          </a:ln>
        </p:spPr>
        <p:txBody>
          <a:bodyPr spcFirstLastPara="1" wrap="square" lIns="68575" tIns="34275" rIns="68575" bIns="34275" anchor="t"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9pPr>
          </a:lstStyle>
          <a:p>
            <a:pPr algn="r">
              <a:spcBef>
                <a:spcPts val="0"/>
              </a:spcBef>
              <a:spcAft>
                <a:spcPts val="0"/>
              </a:spcAft>
              <a:buClr>
                <a:srgbClr val="000000"/>
              </a:buClr>
              <a:buSzPts val="1100"/>
            </a:pPr>
            <a:fld id="{00000000-1234-1234-1234-123412341234}" type="slidenum">
              <a:rPr lang="en-US" altLang="ja" smtClean="0"/>
              <a:pPr algn="r">
                <a:spcBef>
                  <a:spcPts val="0"/>
                </a:spcBef>
                <a:spcAft>
                  <a:spcPts val="0"/>
                </a:spcAft>
                <a:buClr>
                  <a:srgbClr val="000000"/>
                </a:buClr>
                <a:buSzPts val="1100"/>
              </a:pPr>
              <a:t>3</a:t>
            </a:fld>
            <a:endParaRPr dirty="0"/>
          </a:p>
        </p:txBody>
      </p:sp>
      <p:sp>
        <p:nvSpPr>
          <p:cNvPr id="2" name="スライド番号プレースホルダー 3">
            <a:extLst>
              <a:ext uri="{FF2B5EF4-FFF2-40B4-BE49-F238E27FC236}">
                <a16:creationId xmlns:a16="http://schemas.microsoft.com/office/drawing/2014/main" id="{50774F5D-02D6-05BB-F53E-F3BFCDBBF1D3}"/>
              </a:ext>
            </a:extLst>
          </p:cNvPr>
          <p:cNvSpPr txBox="1">
            <a:spLocks/>
          </p:cNvSpPr>
          <p:nvPr/>
        </p:nvSpPr>
        <p:spPr>
          <a:xfrm>
            <a:off x="11683999" y="6553200"/>
            <a:ext cx="459317" cy="457200"/>
          </a:xfrm>
          <a:prstGeom prst="rect">
            <a:avLst/>
          </a:prstGeom>
        </p:spPr>
        <p:txBody>
          <a:bodyPr/>
          <a:lstStyle>
            <a:defPPr>
              <a:defRPr lang="ja-JP"/>
            </a:defPPr>
            <a:lvl1pPr algn="l" rtl="0" eaLnBrk="0" fontAlgn="base" hangingPunct="0">
              <a:spcBef>
                <a:spcPct val="0"/>
              </a:spcBef>
              <a:spcAft>
                <a:spcPct val="0"/>
              </a:spcAft>
              <a:defRPr kumimoji="1" sz="2400" kern="1200">
                <a:solidFill>
                  <a:schemeClr val="tx1"/>
                </a:solidFill>
                <a:latin typeface="Times" pitchFamily="18" charset="0"/>
                <a:ea typeface="Osaka"/>
                <a:cs typeface="Osaka"/>
              </a:defRPr>
            </a:lvl1pPr>
            <a:lvl2pPr marL="457200" algn="l" rtl="0" eaLnBrk="0" fontAlgn="base" hangingPunct="0">
              <a:spcBef>
                <a:spcPct val="0"/>
              </a:spcBef>
              <a:spcAft>
                <a:spcPct val="0"/>
              </a:spcAft>
              <a:defRPr kumimoji="1" sz="2400" kern="1200">
                <a:solidFill>
                  <a:schemeClr val="tx1"/>
                </a:solidFill>
                <a:latin typeface="Times" pitchFamily="18" charset="0"/>
                <a:ea typeface="Osaka"/>
                <a:cs typeface="Osaka"/>
              </a:defRPr>
            </a:lvl2pPr>
            <a:lvl3pPr marL="914400" algn="l" rtl="0" eaLnBrk="0" fontAlgn="base" hangingPunct="0">
              <a:spcBef>
                <a:spcPct val="0"/>
              </a:spcBef>
              <a:spcAft>
                <a:spcPct val="0"/>
              </a:spcAft>
              <a:defRPr kumimoji="1" sz="2400" kern="1200">
                <a:solidFill>
                  <a:schemeClr val="tx1"/>
                </a:solidFill>
                <a:latin typeface="Times" pitchFamily="18" charset="0"/>
                <a:ea typeface="Osaka"/>
                <a:cs typeface="Osaka"/>
              </a:defRPr>
            </a:lvl3pPr>
            <a:lvl4pPr marL="1371600" algn="l" rtl="0" eaLnBrk="0" fontAlgn="base" hangingPunct="0">
              <a:spcBef>
                <a:spcPct val="0"/>
              </a:spcBef>
              <a:spcAft>
                <a:spcPct val="0"/>
              </a:spcAft>
              <a:defRPr kumimoji="1" sz="2400" kern="1200">
                <a:solidFill>
                  <a:schemeClr val="tx1"/>
                </a:solidFill>
                <a:latin typeface="Times" pitchFamily="18" charset="0"/>
                <a:ea typeface="Osaka"/>
                <a:cs typeface="Osaka"/>
              </a:defRPr>
            </a:lvl4pPr>
            <a:lvl5pPr marL="1828800" algn="l" rtl="0" eaLnBrk="0" fontAlgn="base" hangingPunct="0">
              <a:spcBef>
                <a:spcPct val="0"/>
              </a:spcBef>
              <a:spcAft>
                <a:spcPct val="0"/>
              </a:spcAft>
              <a:defRPr kumimoji="1" sz="2400" kern="1200">
                <a:solidFill>
                  <a:schemeClr val="tx1"/>
                </a:solidFill>
                <a:latin typeface="Times" pitchFamily="18" charset="0"/>
                <a:ea typeface="Osaka"/>
                <a:cs typeface="Osaka"/>
              </a:defRPr>
            </a:lvl5pPr>
            <a:lvl6pPr marL="2286000" algn="l" defTabSz="914400" rtl="0" eaLnBrk="1" latinLnBrk="0" hangingPunct="1">
              <a:defRPr kumimoji="1" sz="2400" kern="1200">
                <a:solidFill>
                  <a:schemeClr val="tx1"/>
                </a:solidFill>
                <a:latin typeface="Times" pitchFamily="18" charset="0"/>
                <a:ea typeface="Osaka"/>
                <a:cs typeface="Osaka"/>
              </a:defRPr>
            </a:lvl6pPr>
            <a:lvl7pPr marL="2743200" algn="l" defTabSz="914400" rtl="0" eaLnBrk="1" latinLnBrk="0" hangingPunct="1">
              <a:defRPr kumimoji="1" sz="2400" kern="1200">
                <a:solidFill>
                  <a:schemeClr val="tx1"/>
                </a:solidFill>
                <a:latin typeface="Times" pitchFamily="18" charset="0"/>
                <a:ea typeface="Osaka"/>
                <a:cs typeface="Osaka"/>
              </a:defRPr>
            </a:lvl7pPr>
            <a:lvl8pPr marL="3200400" algn="l" defTabSz="914400" rtl="0" eaLnBrk="1" latinLnBrk="0" hangingPunct="1">
              <a:defRPr kumimoji="1" sz="2400" kern="1200">
                <a:solidFill>
                  <a:schemeClr val="tx1"/>
                </a:solidFill>
                <a:latin typeface="Times" pitchFamily="18" charset="0"/>
                <a:ea typeface="Osaka"/>
                <a:cs typeface="Osaka"/>
              </a:defRPr>
            </a:lvl8pPr>
            <a:lvl9pPr marL="3657600" algn="l" defTabSz="914400" rtl="0" eaLnBrk="1" latinLnBrk="0" hangingPunct="1">
              <a:defRPr kumimoji="1" sz="2400" kern="1200">
                <a:solidFill>
                  <a:schemeClr val="tx1"/>
                </a:solidFill>
                <a:latin typeface="Times" pitchFamily="18" charset="0"/>
                <a:ea typeface="Osaka"/>
                <a:cs typeface="Osaka"/>
              </a:defRPr>
            </a:lvl9pPr>
          </a:lstStyle>
          <a:p>
            <a:pPr algn="r" eaLnBrk="1" hangingPunct="1"/>
            <a:fld id="{4A90259C-5ADC-B849-B3EC-4B3C8CD27C4B}" type="slidenum">
              <a:rPr lang="ja-JP" altLang="en-US" sz="1400" smtClean="0">
                <a:latin typeface="ＭＳ Ｐゴシック" pitchFamily="50" charset="-128"/>
                <a:ea typeface="ＭＳ Ｐゴシック" pitchFamily="50" charset="-128"/>
              </a:rPr>
              <a:pPr algn="r" eaLnBrk="1" hangingPunct="1"/>
              <a:t>3</a:t>
            </a:fld>
            <a:endParaRPr lang="ja-JP" altLang="en-US" sz="1400">
              <a:latin typeface="ＭＳ Ｐゴシック" pitchFamily="50" charset="-128"/>
              <a:ea typeface="ＭＳ Ｐゴシック"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4"/>
          <p:cNvSpPr txBox="1">
            <a:spLocks noGrp="1"/>
          </p:cNvSpPr>
          <p:nvPr>
            <p:ph type="title"/>
          </p:nvPr>
        </p:nvSpPr>
        <p:spPr>
          <a:xfrm>
            <a:off x="508000" y="65088"/>
            <a:ext cx="10464800" cy="533600"/>
          </a:xfrm>
          <a:prstGeom prst="rect">
            <a:avLst/>
          </a:prstGeom>
          <a:noFill/>
          <a:ln>
            <a:noFill/>
          </a:ln>
        </p:spPr>
        <p:txBody>
          <a:bodyPr spcFirstLastPara="1" vert="horz" wrap="square" lIns="91433" tIns="45700" rIns="91433" bIns="45700" numCol="1" anchor="ctr" anchorCtr="0" compatLnSpc="1">
            <a:prstTxWarp prst="textNoShape">
              <a:avLst/>
            </a:prstTxWarp>
            <a:noAutofit/>
          </a:bodyPr>
          <a:lstStyle/>
          <a:p>
            <a:pPr>
              <a:spcBef>
                <a:spcPts val="0"/>
              </a:spcBef>
              <a:spcAft>
                <a:spcPts val="0"/>
              </a:spcAft>
              <a:buSzPts val="1100"/>
            </a:pPr>
            <a:r>
              <a:rPr lang="ja" dirty="0"/>
              <a:t>低信頼な</a:t>
            </a:r>
            <a:r>
              <a:rPr lang="en-US" altLang="ja" dirty="0"/>
              <a:t>ES</a:t>
            </a:r>
            <a:r>
              <a:rPr lang="ja" dirty="0"/>
              <a:t>を想定した既存研究</a:t>
            </a:r>
            <a:endParaRPr dirty="0"/>
          </a:p>
        </p:txBody>
      </p:sp>
      <mc:AlternateContent xmlns:mc="http://schemas.openxmlformats.org/markup-compatibility/2006" xmlns:a14="http://schemas.microsoft.com/office/drawing/2010/main">
        <mc:Choice Requires="a14">
          <p:sp>
            <p:nvSpPr>
              <p:cNvPr id="151" name="Google Shape;151;p4"/>
              <p:cNvSpPr txBox="1">
                <a:spLocks noGrp="1"/>
              </p:cNvSpPr>
              <p:nvPr>
                <p:ph type="body" idx="1"/>
              </p:nvPr>
            </p:nvSpPr>
            <p:spPr>
              <a:xfrm>
                <a:off x="508000" y="738075"/>
                <a:ext cx="11684000" cy="5909309"/>
              </a:xfrm>
              <a:prstGeom prst="rect">
                <a:avLst/>
              </a:prstGeom>
              <a:noFill/>
              <a:ln>
                <a:noFill/>
              </a:ln>
            </p:spPr>
            <p:txBody>
              <a:bodyPr spcFirstLastPara="1" vert="horz" wrap="square" lIns="91433" tIns="45700" rIns="91433" bIns="45700" numCol="1" anchor="t" anchorCtr="0" compatLnSpc="1">
                <a:prstTxWarp prst="textNoShape">
                  <a:avLst/>
                </a:prstTxWarp>
                <a:noAutofit/>
              </a:bodyPr>
              <a:lstStyle/>
              <a:p>
                <a:pPr marL="135463" indent="-330192">
                  <a:spcBef>
                    <a:spcPts val="0"/>
                  </a:spcBef>
                  <a:buSzPts val="2100"/>
                </a:pPr>
                <a:r>
                  <a:rPr lang="ja-JP" altLang="en-US" sz="3200" dirty="0"/>
                  <a:t>低信頼なキャッシュ資源を持つ分散協調キャッシングシステム</a:t>
                </a:r>
              </a:p>
              <a:p>
                <a:pPr marL="745048" lvl="1" indent="-330192">
                  <a:spcBef>
                    <a:spcPts val="0"/>
                  </a:spcBef>
                  <a:spcAft>
                    <a:spcPts val="0"/>
                  </a:spcAft>
                  <a:buSzPts val="2100"/>
                  <a:buFont typeface="Noto Sans Symbols"/>
                  <a:buChar char="■"/>
                </a:pPr>
                <a:r>
                  <a:rPr lang="ja-JP" altLang="en-US" sz="3200" dirty="0"/>
                  <a:t>各コンテンツを</a:t>
                </a:r>
                <a14:m>
                  <m:oMath xmlns:m="http://schemas.openxmlformats.org/officeDocument/2006/math">
                    <m:r>
                      <a:rPr lang="ja-JP" altLang="en-US" sz="3200" i="1">
                        <a:latin typeface="Cambria Math" panose="02040503050406030204" pitchFamily="18" charset="0"/>
                      </a:rPr>
                      <m:t>𝐾</m:t>
                    </m:r>
                  </m:oMath>
                </a14:m>
                <a:r>
                  <a:rPr lang="ja-JP" altLang="en-US" sz="3200" dirty="0"/>
                  <a:t>個のチャンクに分割</a:t>
                </a:r>
              </a:p>
              <a:p>
                <a:pPr marL="745048" lvl="1" indent="-330192">
                  <a:spcBef>
                    <a:spcPts val="0"/>
                  </a:spcBef>
                  <a:buSzPts val="2100"/>
                </a:pPr>
                <a14:m>
                  <m:oMath xmlns:m="http://schemas.openxmlformats.org/officeDocument/2006/math">
                    <m:r>
                      <a:rPr lang="ja-JP" altLang="en-US" sz="3200" i="1">
                        <a:latin typeface="Cambria Math" panose="02040503050406030204" pitchFamily="18" charset="0"/>
                      </a:rPr>
                      <m:t>𝐾</m:t>
                    </m:r>
                  </m:oMath>
                </a14:m>
                <a:r>
                  <a:rPr lang="ja-JP" altLang="en-US" sz="3200" dirty="0"/>
                  <a:t>個のチャンクから</a:t>
                </a:r>
                <a14:m>
                  <m:oMath xmlns:m="http://schemas.openxmlformats.org/officeDocument/2006/math">
                    <m:r>
                      <a:rPr lang="en-US" altLang="ja-JP" sz="3200" i="1">
                        <a:latin typeface="Cambria Math" panose="02040503050406030204" pitchFamily="18" charset="0"/>
                      </a:rPr>
                      <m:t>𝑥</m:t>
                    </m:r>
                  </m:oMath>
                </a14:m>
                <a:r>
                  <a:rPr lang="ja-JP" altLang="en-US" sz="3200" dirty="0"/>
                  <a:t>個の冗長チャンクを生成し</a:t>
                </a:r>
                <a:r>
                  <a:rPr lang="en-US" altLang="ja-JP" sz="3200" dirty="0"/>
                  <a:t>, </a:t>
                </a:r>
                <a14:m>
                  <m:oMath xmlns:m="http://schemas.openxmlformats.org/officeDocument/2006/math">
                    <m:r>
                      <a:rPr lang="en-US" altLang="ja-JP" sz="3200" i="1">
                        <a:latin typeface="Cambria Math" panose="02040503050406030204" pitchFamily="18" charset="0"/>
                      </a:rPr>
                      <m:t>𝑁</m:t>
                    </m:r>
                  </m:oMath>
                </a14:m>
                <a:r>
                  <a:rPr lang="ja-JP" altLang="en-US" sz="3200" dirty="0"/>
                  <a:t>個の</a:t>
                </a:r>
                <a:r>
                  <a:rPr lang="en-US" altLang="ja-JP" sz="3200" dirty="0"/>
                  <a:t>ES</a:t>
                </a:r>
                <a:r>
                  <a:rPr lang="ja-JP" altLang="en-US" sz="3200" dirty="0"/>
                  <a:t>上に分散配置</a:t>
                </a:r>
              </a:p>
              <a:p>
                <a:pPr marL="745048" lvl="1" indent="-330192">
                  <a:spcBef>
                    <a:spcPts val="0"/>
                  </a:spcBef>
                  <a:buSzPts val="2100"/>
                </a:pPr>
                <a:r>
                  <a:rPr lang="en-US" altLang="ja-JP" sz="3200" dirty="0"/>
                  <a:t>(</a:t>
                </a:r>
                <a14:m>
                  <m:oMath xmlns:m="http://schemas.openxmlformats.org/officeDocument/2006/math">
                    <m:r>
                      <a:rPr lang="ja-JP" altLang="en-US" sz="3200" i="1">
                        <a:latin typeface="Cambria Math" panose="02040503050406030204" pitchFamily="18" charset="0"/>
                      </a:rPr>
                      <m:t>𝐾</m:t>
                    </m:r>
                  </m:oMath>
                </a14:m>
                <a:r>
                  <a:rPr lang="en-US" altLang="ja-JP" sz="3200" dirty="0"/>
                  <a:t>+</a:t>
                </a:r>
                <a14:m>
                  <m:oMath xmlns:m="http://schemas.openxmlformats.org/officeDocument/2006/math">
                    <m:r>
                      <a:rPr lang="en-US" altLang="ja-JP" sz="3200" i="1" dirty="0">
                        <a:latin typeface="Cambria Math" panose="02040503050406030204" pitchFamily="18" charset="0"/>
                      </a:rPr>
                      <m:t>𝑥</m:t>
                    </m:r>
                  </m:oMath>
                </a14:m>
                <a:r>
                  <a:rPr lang="ja-JP" altLang="en-US" sz="3200" dirty="0"/>
                  <a:t>）個中</a:t>
                </a:r>
                <a14:m>
                  <m:oMath xmlns:m="http://schemas.openxmlformats.org/officeDocument/2006/math">
                    <m:r>
                      <a:rPr lang="ja-JP" altLang="en-US" sz="3200" i="1">
                        <a:latin typeface="Cambria Math" panose="02040503050406030204" pitchFamily="18" charset="0"/>
                      </a:rPr>
                      <m:t>𝐾</m:t>
                    </m:r>
                  </m:oMath>
                </a14:m>
                <a:r>
                  <a:rPr lang="ja-JP" altLang="en-US" sz="3200" dirty="0"/>
                  <a:t>個以上のチャンクを取得できれば復号可能</a:t>
                </a:r>
              </a:p>
              <a:p>
                <a:pPr marL="745048" lvl="1" indent="-330192">
                  <a:spcBef>
                    <a:spcPts val="0"/>
                  </a:spcBef>
                  <a:buSzPts val="2100"/>
                </a:pPr>
                <a:r>
                  <a:rPr lang="en-US" altLang="ja-JP" sz="3200" dirty="0">
                    <a:solidFill>
                      <a:srgbClr val="FF0000"/>
                    </a:solidFill>
                  </a:rPr>
                  <a:t>ES</a:t>
                </a:r>
                <a:r>
                  <a:rPr lang="ja-JP" altLang="en-US" sz="3200" dirty="0">
                    <a:solidFill>
                      <a:srgbClr val="FF0000"/>
                    </a:solidFill>
                  </a:rPr>
                  <a:t>から取得できるデータの総量が最大化するように各</a:t>
                </a:r>
                <a:r>
                  <a:rPr lang="en-US" altLang="ja-JP" sz="3200" dirty="0">
                    <a:solidFill>
                      <a:srgbClr val="FF0000"/>
                    </a:solidFill>
                  </a:rPr>
                  <a:t>ES</a:t>
                </a:r>
                <a:r>
                  <a:rPr lang="ja-JP" altLang="en-US" sz="3200" dirty="0">
                    <a:solidFill>
                      <a:srgbClr val="FF0000"/>
                    </a:solidFill>
                  </a:rPr>
                  <a:t>に配置するチャンクを最適設計</a:t>
                </a:r>
                <a:endParaRPr lang="ja-JP" altLang="en-US" sz="2400" b="1" dirty="0"/>
              </a:p>
              <a:p>
                <a:pPr marL="414856" lvl="1" indent="0">
                  <a:spcBef>
                    <a:spcPts val="0"/>
                  </a:spcBef>
                  <a:spcAft>
                    <a:spcPts val="0"/>
                  </a:spcAft>
                  <a:buSzPts val="2100"/>
                  <a:buNone/>
                </a:pPr>
                <a:endParaRPr sz="3200" dirty="0">
                  <a:solidFill>
                    <a:srgbClr val="FF0000"/>
                  </a:solidFill>
                </a:endParaRPr>
              </a:p>
            </p:txBody>
          </p:sp>
        </mc:Choice>
        <mc:Fallback xmlns="">
          <p:sp>
            <p:nvSpPr>
              <p:cNvPr id="151" name="Google Shape;151;p4"/>
              <p:cNvSpPr txBox="1">
                <a:spLocks noGrp="1" noRot="1" noChangeAspect="1" noMove="1" noResize="1" noEditPoints="1" noAdjustHandles="1" noChangeArrowheads="1" noChangeShapeType="1" noTextEdit="1"/>
              </p:cNvSpPr>
              <p:nvPr>
                <p:ph type="body" idx="1"/>
              </p:nvPr>
            </p:nvSpPr>
            <p:spPr>
              <a:xfrm>
                <a:off x="508000" y="738075"/>
                <a:ext cx="11684000" cy="5909309"/>
              </a:xfrm>
              <a:prstGeom prst="rect">
                <a:avLst/>
              </a:prstGeom>
              <a:blipFill>
                <a:blip r:embed="rId4"/>
                <a:stretch>
                  <a:fillRect l="-434" t="-1502"/>
                </a:stretch>
              </a:blipFill>
              <a:ln>
                <a:noFill/>
              </a:ln>
            </p:spPr>
            <p:txBody>
              <a:bodyPr/>
              <a:lstStyle/>
              <a:p>
                <a:r>
                  <a:rPr lang="zh-CN" altLang="en-US">
                    <a:noFill/>
                  </a:rPr>
                  <a:t> </a:t>
                </a:r>
              </a:p>
            </p:txBody>
          </p:sp>
        </mc:Fallback>
      </mc:AlternateContent>
      <p:sp>
        <p:nvSpPr>
          <p:cNvPr id="152" name="Google Shape;152;p4"/>
          <p:cNvSpPr txBox="1"/>
          <p:nvPr/>
        </p:nvSpPr>
        <p:spPr>
          <a:xfrm>
            <a:off x="11767500" y="5998834"/>
            <a:ext cx="1219200" cy="533504"/>
          </a:xfrm>
          <a:prstGeom prst="rect">
            <a:avLst/>
          </a:prstGeom>
          <a:noFill/>
          <a:ln>
            <a:noFill/>
          </a:ln>
        </p:spPr>
        <p:txBody>
          <a:bodyPr spcFirstLastPara="1" wrap="square" lIns="121900" tIns="121900" rIns="121900" bIns="121900" anchor="t" anchorCtr="0">
            <a:spAutoFit/>
          </a:bodyPr>
          <a:lstStyle/>
          <a:p>
            <a:pPr>
              <a:spcBef>
                <a:spcPts val="0"/>
              </a:spcBef>
              <a:spcAft>
                <a:spcPts val="0"/>
              </a:spcAft>
              <a:buClr>
                <a:srgbClr val="000000"/>
              </a:buClr>
              <a:buSzPts val="1400"/>
            </a:pPr>
            <a:endParaRPr sz="1867">
              <a:solidFill>
                <a:srgbClr val="000000"/>
              </a:solidFill>
              <a:latin typeface="MS PGothic"/>
              <a:ea typeface="MS PGothic"/>
              <a:cs typeface="MS PGothic"/>
              <a:sym typeface="MS PGothic"/>
            </a:endParaRPr>
          </a:p>
        </p:txBody>
      </p:sp>
      <p:sp>
        <p:nvSpPr>
          <p:cNvPr id="153" name="Google Shape;153;p4"/>
          <p:cNvSpPr txBox="1">
            <a:spLocks noGrp="1"/>
          </p:cNvSpPr>
          <p:nvPr>
            <p:ph type="sldNum" idx="12"/>
          </p:nvPr>
        </p:nvSpPr>
        <p:spPr>
          <a:xfrm>
            <a:off x="7181226" y="4746921"/>
            <a:ext cx="1905000" cy="342900"/>
          </a:xfrm>
          <a:prstGeom prst="rect">
            <a:avLst/>
          </a:prstGeom>
          <a:noFill/>
          <a:ln>
            <a:noFill/>
          </a:ln>
        </p:spPr>
        <p:txBody>
          <a:bodyPr spcFirstLastPara="1" wrap="square" lIns="68575" tIns="34275" rIns="68575" bIns="34275" anchor="t"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MS PGothic"/>
                <a:ea typeface="MS PGothic"/>
                <a:cs typeface="MS PGothic"/>
                <a:sym typeface="MS PGothic"/>
              </a:defRPr>
            </a:lvl9pPr>
          </a:lstStyle>
          <a:p>
            <a:pPr algn="r">
              <a:spcBef>
                <a:spcPts val="0"/>
              </a:spcBef>
              <a:spcAft>
                <a:spcPts val="0"/>
              </a:spcAft>
              <a:buClr>
                <a:srgbClr val="000000"/>
              </a:buClr>
              <a:buSzPts val="1100"/>
            </a:pPr>
            <a:fld id="{00000000-1234-1234-1234-123412341234}" type="slidenum">
              <a:rPr lang="en-US" altLang="ja" smtClean="0"/>
              <a:pPr algn="r">
                <a:spcBef>
                  <a:spcPts val="0"/>
                </a:spcBef>
                <a:spcAft>
                  <a:spcPts val="0"/>
                </a:spcAft>
                <a:buClr>
                  <a:srgbClr val="000000"/>
                </a:buClr>
                <a:buSzPts val="1100"/>
              </a:pPr>
              <a:t>4</a:t>
            </a:fld>
            <a:endParaRPr dirty="0"/>
          </a:p>
        </p:txBody>
      </p:sp>
      <p:sp>
        <p:nvSpPr>
          <p:cNvPr id="2" name="正方形/長方形 1">
            <a:extLst>
              <a:ext uri="{FF2B5EF4-FFF2-40B4-BE49-F238E27FC236}">
                <a16:creationId xmlns:a16="http://schemas.microsoft.com/office/drawing/2014/main" id="{AD2FACA5-0DDA-15A6-143B-9E644AB9689E}"/>
              </a:ext>
            </a:extLst>
          </p:cNvPr>
          <p:cNvSpPr/>
          <p:nvPr/>
        </p:nvSpPr>
        <p:spPr>
          <a:xfrm>
            <a:off x="878664" y="5215224"/>
            <a:ext cx="2146932" cy="533600"/>
          </a:xfrm>
          <a:prstGeom prst="rect">
            <a:avLst/>
          </a:prstGeom>
          <a:gradFill flip="none" rotWithShape="1">
            <a:gsLst>
              <a:gs pos="0">
                <a:schemeClr val="accent3">
                  <a:lumMod val="40000"/>
                  <a:lumOff val="60000"/>
                </a:schemeClr>
              </a:gs>
              <a:gs pos="46000">
                <a:schemeClr val="accent3">
                  <a:lumMod val="95000"/>
                  <a:lumOff val="5000"/>
                </a:schemeClr>
              </a:gs>
              <a:gs pos="100000">
                <a:schemeClr val="accent3">
                  <a:lumMod val="60000"/>
                </a:schemeClr>
              </a:gs>
            </a:gsLst>
            <a:path path="circle">
              <a:fillToRect l="50000" t="130000" r="50000" b="-30000"/>
            </a:path>
            <a:tileRec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sz="3200">
              <a:solidFill>
                <a:schemeClr val="bg1"/>
              </a:solidFill>
            </a:endParaRPr>
          </a:p>
        </p:txBody>
      </p:sp>
      <p:sp>
        <p:nvSpPr>
          <p:cNvPr id="6" name="正方形/長方形 5">
            <a:extLst>
              <a:ext uri="{FF2B5EF4-FFF2-40B4-BE49-F238E27FC236}">
                <a16:creationId xmlns:a16="http://schemas.microsoft.com/office/drawing/2014/main" id="{62D54EEB-2FB6-3E32-647F-3ABDF0F06B76}"/>
              </a:ext>
            </a:extLst>
          </p:cNvPr>
          <p:cNvSpPr/>
          <p:nvPr/>
        </p:nvSpPr>
        <p:spPr>
          <a:xfrm>
            <a:off x="8267621" y="4530151"/>
            <a:ext cx="2380343" cy="533600"/>
          </a:xfrm>
          <a:prstGeom prst="rect">
            <a:avLst/>
          </a:prstGeom>
          <a:solidFill>
            <a:schemeClr val="accent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sz="3200"/>
          </a:p>
        </p:txBody>
      </p:sp>
      <p:sp>
        <p:nvSpPr>
          <p:cNvPr id="7" name="正方形/長方形 6">
            <a:extLst>
              <a:ext uri="{FF2B5EF4-FFF2-40B4-BE49-F238E27FC236}">
                <a16:creationId xmlns:a16="http://schemas.microsoft.com/office/drawing/2014/main" id="{63D65BE3-DFFD-D238-3DEF-BCFD4D1F9D66}"/>
              </a:ext>
            </a:extLst>
          </p:cNvPr>
          <p:cNvSpPr/>
          <p:nvPr/>
        </p:nvSpPr>
        <p:spPr>
          <a:xfrm>
            <a:off x="8696959" y="5853125"/>
            <a:ext cx="1647252" cy="533600"/>
          </a:xfrm>
          <a:prstGeom prst="rect">
            <a:avLst/>
          </a:prstGeom>
          <a:solidFill>
            <a:srgbClr val="FFC00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sz="3200"/>
          </a:p>
        </p:txBody>
      </p:sp>
      <p:grpSp>
        <p:nvGrpSpPr>
          <p:cNvPr id="20" name="グループ化 19">
            <a:extLst>
              <a:ext uri="{FF2B5EF4-FFF2-40B4-BE49-F238E27FC236}">
                <a16:creationId xmlns:a16="http://schemas.microsoft.com/office/drawing/2014/main" id="{037FCF0A-D5B7-E9A4-6DAB-879E7A718FCE}"/>
              </a:ext>
            </a:extLst>
          </p:cNvPr>
          <p:cNvGrpSpPr/>
          <p:nvPr/>
        </p:nvGrpSpPr>
        <p:grpSpPr>
          <a:xfrm>
            <a:off x="4319735" y="5215224"/>
            <a:ext cx="2415177" cy="533600"/>
            <a:chOff x="3206931" y="3911494"/>
            <a:chExt cx="1931528" cy="400200"/>
          </a:xfrm>
          <a:solidFill>
            <a:schemeClr val="accent1"/>
          </a:solidFill>
        </p:grpSpPr>
        <p:sp>
          <p:nvSpPr>
            <p:cNvPr id="4" name="正方形/長方形 3">
              <a:extLst>
                <a:ext uri="{FF2B5EF4-FFF2-40B4-BE49-F238E27FC236}">
                  <a16:creationId xmlns:a16="http://schemas.microsoft.com/office/drawing/2014/main" id="{11C1422B-424E-3D04-BA90-046CDEBDD950}"/>
                </a:ext>
              </a:extLst>
            </p:cNvPr>
            <p:cNvSpPr/>
            <p:nvPr/>
          </p:nvSpPr>
          <p:spPr>
            <a:xfrm>
              <a:off x="3206931" y="3911494"/>
              <a:ext cx="1931528" cy="400200"/>
            </a:xfrm>
            <a:prstGeom prst="rect">
              <a:avLst/>
            </a:prstGeom>
            <a:grp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sz="3200"/>
            </a:p>
          </p:txBody>
        </p:sp>
        <p:cxnSp>
          <p:nvCxnSpPr>
            <p:cNvPr id="9" name="直線コネクタ 8">
              <a:extLst>
                <a:ext uri="{FF2B5EF4-FFF2-40B4-BE49-F238E27FC236}">
                  <a16:creationId xmlns:a16="http://schemas.microsoft.com/office/drawing/2014/main" id="{425B6124-EE8D-15EE-4E44-E371700354AD}"/>
                </a:ext>
              </a:extLst>
            </p:cNvPr>
            <p:cNvCxnSpPr>
              <a:cxnSpLocks/>
            </p:cNvCxnSpPr>
            <p:nvPr/>
          </p:nvCxnSpPr>
          <p:spPr>
            <a:xfrm>
              <a:off x="3841769" y="3911494"/>
              <a:ext cx="0" cy="400200"/>
            </a:xfrm>
            <a:prstGeom prst="line">
              <a:avLst/>
            </a:prstGeom>
            <a:grpFill/>
          </p:spPr>
          <p:style>
            <a:lnRef idx="1">
              <a:schemeClr val="dk1"/>
            </a:lnRef>
            <a:fillRef idx="0">
              <a:schemeClr val="dk1"/>
            </a:fillRef>
            <a:effectRef idx="0">
              <a:schemeClr val="dk1"/>
            </a:effectRef>
            <a:fontRef idx="minor">
              <a:schemeClr val="tx1"/>
            </a:fontRef>
          </p:style>
        </p:cxnSp>
      </p:grpSp>
      <p:cxnSp>
        <p:nvCxnSpPr>
          <p:cNvPr id="12" name="直線コネクタ 11">
            <a:extLst>
              <a:ext uri="{FF2B5EF4-FFF2-40B4-BE49-F238E27FC236}">
                <a16:creationId xmlns:a16="http://schemas.microsoft.com/office/drawing/2014/main" id="{7E10AE82-C6C9-51FA-733D-87D8921F4822}"/>
              </a:ext>
            </a:extLst>
          </p:cNvPr>
          <p:cNvCxnSpPr>
            <a:cxnSpLocks/>
          </p:cNvCxnSpPr>
          <p:nvPr/>
        </p:nvCxnSpPr>
        <p:spPr>
          <a:xfrm>
            <a:off x="9101691" y="4530151"/>
            <a:ext cx="0" cy="533600"/>
          </a:xfrm>
          <a:prstGeom prst="line">
            <a:avLst/>
          </a:prstGeom>
        </p:spPr>
        <p:style>
          <a:lnRef idx="1">
            <a:schemeClr val="dk1"/>
          </a:lnRef>
          <a:fillRef idx="0">
            <a:schemeClr val="dk1"/>
          </a:fillRef>
          <a:effectRef idx="0">
            <a:schemeClr val="dk1"/>
          </a:effectRef>
          <a:fontRef idx="minor">
            <a:schemeClr val="tx1"/>
          </a:fontRef>
        </p:style>
      </p:cxnSp>
      <p:cxnSp>
        <p:nvCxnSpPr>
          <p:cNvPr id="14" name="直線コネクタ 13">
            <a:extLst>
              <a:ext uri="{FF2B5EF4-FFF2-40B4-BE49-F238E27FC236}">
                <a16:creationId xmlns:a16="http://schemas.microsoft.com/office/drawing/2014/main" id="{3514A3CF-0764-00F4-4C94-024A10AA1C1B}"/>
              </a:ext>
            </a:extLst>
          </p:cNvPr>
          <p:cNvCxnSpPr/>
          <p:nvPr/>
        </p:nvCxnSpPr>
        <p:spPr>
          <a:xfrm>
            <a:off x="5910501" y="5215224"/>
            <a:ext cx="0" cy="533600"/>
          </a:xfrm>
          <a:prstGeom prst="line">
            <a:avLst/>
          </a:prstGeom>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B1A9479C-39AB-279A-F229-99F077BB3CFE}"/>
              </a:ext>
            </a:extLst>
          </p:cNvPr>
          <p:cNvCxnSpPr/>
          <p:nvPr/>
        </p:nvCxnSpPr>
        <p:spPr>
          <a:xfrm>
            <a:off x="9869997" y="4530151"/>
            <a:ext cx="0" cy="533600"/>
          </a:xfrm>
          <a:prstGeom prst="line">
            <a:avLst/>
          </a:prstGeom>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129ABF07-E8C8-0AE1-DC3F-7F969C7C25F8}"/>
              </a:ext>
            </a:extLst>
          </p:cNvPr>
          <p:cNvCxnSpPr>
            <a:cxnSpLocks/>
            <a:stCxn id="7" idx="0"/>
            <a:endCxn id="7" idx="2"/>
          </p:cNvCxnSpPr>
          <p:nvPr/>
        </p:nvCxnSpPr>
        <p:spPr>
          <a:xfrm>
            <a:off x="9520585" y="5853125"/>
            <a:ext cx="0" cy="533600"/>
          </a:xfrm>
          <a:prstGeom prst="line">
            <a:avLst/>
          </a:prstGeom>
        </p:spPr>
        <p:style>
          <a:lnRef idx="1">
            <a:schemeClr val="dk1"/>
          </a:lnRef>
          <a:fillRef idx="0">
            <a:schemeClr val="dk1"/>
          </a:fillRef>
          <a:effectRef idx="0">
            <a:schemeClr val="dk1"/>
          </a:effectRef>
          <a:fontRef idx="minor">
            <a:schemeClr val="tx1"/>
          </a:fontRef>
        </p:style>
      </p:cxnSp>
      <p:cxnSp>
        <p:nvCxnSpPr>
          <p:cNvPr id="22" name="直線矢印コネクタ 21">
            <a:extLst>
              <a:ext uri="{FF2B5EF4-FFF2-40B4-BE49-F238E27FC236}">
                <a16:creationId xmlns:a16="http://schemas.microsoft.com/office/drawing/2014/main" id="{6D4BA4D1-FB31-1E9E-8B30-3A02941CBDEC}"/>
              </a:ext>
            </a:extLst>
          </p:cNvPr>
          <p:cNvCxnSpPr>
            <a:cxnSpLocks/>
          </p:cNvCxnSpPr>
          <p:nvPr/>
        </p:nvCxnSpPr>
        <p:spPr>
          <a:xfrm>
            <a:off x="3344374" y="5482024"/>
            <a:ext cx="855059"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直線矢印コネクタ 22">
            <a:extLst>
              <a:ext uri="{FF2B5EF4-FFF2-40B4-BE49-F238E27FC236}">
                <a16:creationId xmlns:a16="http://schemas.microsoft.com/office/drawing/2014/main" id="{553CAF09-F580-C3C0-703E-A40C4FCA68B8}"/>
              </a:ext>
            </a:extLst>
          </p:cNvPr>
          <p:cNvCxnSpPr>
            <a:cxnSpLocks/>
          </p:cNvCxnSpPr>
          <p:nvPr/>
        </p:nvCxnSpPr>
        <p:spPr>
          <a:xfrm>
            <a:off x="7031330" y="5475525"/>
            <a:ext cx="1035634"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5" name="テキスト ボックス 24">
            <a:extLst>
              <a:ext uri="{FF2B5EF4-FFF2-40B4-BE49-F238E27FC236}">
                <a16:creationId xmlns:a16="http://schemas.microsoft.com/office/drawing/2014/main" id="{9E3C2848-FC39-23D4-578B-8F6089C62470}"/>
              </a:ext>
            </a:extLst>
          </p:cNvPr>
          <p:cNvSpPr txBox="1"/>
          <p:nvPr/>
        </p:nvSpPr>
        <p:spPr>
          <a:xfrm>
            <a:off x="3319879" y="4952010"/>
            <a:ext cx="1399990" cy="584775"/>
          </a:xfrm>
          <a:prstGeom prst="rect">
            <a:avLst/>
          </a:prstGeom>
          <a:noFill/>
        </p:spPr>
        <p:txBody>
          <a:bodyPr wrap="square" rtlCol="0">
            <a:spAutoFit/>
          </a:bodyPr>
          <a:lstStyle/>
          <a:p>
            <a:r>
              <a:rPr lang="en-US" altLang="ja-JP" sz="3200" dirty="0"/>
              <a:t>K=3</a:t>
            </a:r>
            <a:endParaRPr lang="ja-JP" altLang="en-US" sz="3200" dirty="0"/>
          </a:p>
        </p:txBody>
      </p:sp>
      <p:sp>
        <p:nvSpPr>
          <p:cNvPr id="26" name="テキスト ボックス 25">
            <a:extLst>
              <a:ext uri="{FF2B5EF4-FFF2-40B4-BE49-F238E27FC236}">
                <a16:creationId xmlns:a16="http://schemas.microsoft.com/office/drawing/2014/main" id="{56D47212-6FD2-EEBA-1537-F33325C152C6}"/>
              </a:ext>
            </a:extLst>
          </p:cNvPr>
          <p:cNvSpPr txBox="1"/>
          <p:nvPr/>
        </p:nvSpPr>
        <p:spPr>
          <a:xfrm>
            <a:off x="8261419" y="5301303"/>
            <a:ext cx="2901656" cy="584775"/>
          </a:xfrm>
          <a:prstGeom prst="rect">
            <a:avLst/>
          </a:prstGeom>
          <a:noFill/>
        </p:spPr>
        <p:txBody>
          <a:bodyPr wrap="square" rtlCol="0">
            <a:spAutoFit/>
          </a:bodyPr>
          <a:lstStyle/>
          <a:p>
            <a:r>
              <a:rPr lang="ja-JP" altLang="en-US" sz="3200" b="1" dirty="0"/>
              <a:t>冗長チャンク</a:t>
            </a:r>
          </a:p>
        </p:txBody>
      </p:sp>
      <p:sp>
        <p:nvSpPr>
          <p:cNvPr id="27" name="テキスト ボックス 26">
            <a:extLst>
              <a:ext uri="{FF2B5EF4-FFF2-40B4-BE49-F238E27FC236}">
                <a16:creationId xmlns:a16="http://schemas.microsoft.com/office/drawing/2014/main" id="{FEF38CED-AA91-FCDF-9F3F-D4354B41624F}"/>
              </a:ext>
            </a:extLst>
          </p:cNvPr>
          <p:cNvSpPr txBox="1"/>
          <p:nvPr/>
        </p:nvSpPr>
        <p:spPr>
          <a:xfrm>
            <a:off x="7122592" y="4936820"/>
            <a:ext cx="976144" cy="584775"/>
          </a:xfrm>
          <a:prstGeom prst="rect">
            <a:avLst/>
          </a:prstGeom>
          <a:noFill/>
        </p:spPr>
        <p:txBody>
          <a:bodyPr wrap="square" rtlCol="0">
            <a:spAutoFit/>
          </a:bodyPr>
          <a:lstStyle/>
          <a:p>
            <a:r>
              <a:rPr lang="en-US" altLang="ja-JP" sz="3200" dirty="0"/>
              <a:t>x=2</a:t>
            </a:r>
            <a:endParaRPr lang="ja-JP" altLang="en-US" sz="3200" dirty="0"/>
          </a:p>
        </p:txBody>
      </p:sp>
      <p:sp>
        <p:nvSpPr>
          <p:cNvPr id="31" name="テキスト ボックス 30">
            <a:extLst>
              <a:ext uri="{FF2B5EF4-FFF2-40B4-BE49-F238E27FC236}">
                <a16:creationId xmlns:a16="http://schemas.microsoft.com/office/drawing/2014/main" id="{A2D7A27D-85E5-C558-F3EC-1ED8CD3E4F33}"/>
              </a:ext>
            </a:extLst>
          </p:cNvPr>
          <p:cNvSpPr txBox="1"/>
          <p:nvPr/>
        </p:nvSpPr>
        <p:spPr>
          <a:xfrm>
            <a:off x="812964" y="5215224"/>
            <a:ext cx="2368727" cy="584775"/>
          </a:xfrm>
          <a:prstGeom prst="rect">
            <a:avLst/>
          </a:prstGeom>
          <a:noFill/>
        </p:spPr>
        <p:txBody>
          <a:bodyPr wrap="square" rtlCol="0">
            <a:spAutoFit/>
          </a:bodyPr>
          <a:lstStyle/>
          <a:p>
            <a:r>
              <a:rPr lang="ja-JP" altLang="en-US" sz="3200" b="1" dirty="0"/>
              <a:t>コンテンツ</a:t>
            </a:r>
            <a:r>
              <a:rPr lang="en-US" altLang="ja-JP" sz="3200" b="1" dirty="0"/>
              <a:t>m</a:t>
            </a:r>
            <a:endParaRPr lang="ja-JP" altLang="en-US" sz="3200" b="1" dirty="0"/>
          </a:p>
        </p:txBody>
      </p:sp>
      <p:sp>
        <p:nvSpPr>
          <p:cNvPr id="32" name="テキスト ボックス 31">
            <a:extLst>
              <a:ext uri="{FF2B5EF4-FFF2-40B4-BE49-F238E27FC236}">
                <a16:creationId xmlns:a16="http://schemas.microsoft.com/office/drawing/2014/main" id="{87F137BC-E7BE-62D8-A2CF-CBE1AC299313}"/>
              </a:ext>
            </a:extLst>
          </p:cNvPr>
          <p:cNvSpPr txBox="1"/>
          <p:nvPr/>
        </p:nvSpPr>
        <p:spPr>
          <a:xfrm>
            <a:off x="4424233" y="5189636"/>
            <a:ext cx="640750" cy="584775"/>
          </a:xfrm>
          <a:prstGeom prst="rect">
            <a:avLst/>
          </a:prstGeom>
          <a:noFill/>
        </p:spPr>
        <p:txBody>
          <a:bodyPr wrap="square" rtlCol="0">
            <a:spAutoFit/>
          </a:bodyPr>
          <a:lstStyle/>
          <a:p>
            <a:r>
              <a:rPr lang="en-US" altLang="ja-JP" sz="3200" b="1" dirty="0"/>
              <a:t>m</a:t>
            </a:r>
            <a:r>
              <a:rPr lang="en-US" altLang="ja-JP" sz="1400" b="1" dirty="0"/>
              <a:t>1</a:t>
            </a:r>
            <a:endParaRPr lang="ja-JP" altLang="en-US" sz="3200" b="1" dirty="0"/>
          </a:p>
        </p:txBody>
      </p:sp>
      <p:sp>
        <p:nvSpPr>
          <p:cNvPr id="33" name="テキスト ボックス 32">
            <a:extLst>
              <a:ext uri="{FF2B5EF4-FFF2-40B4-BE49-F238E27FC236}">
                <a16:creationId xmlns:a16="http://schemas.microsoft.com/office/drawing/2014/main" id="{670FF772-C669-178C-01A4-1E1485E27FBC}"/>
              </a:ext>
            </a:extLst>
          </p:cNvPr>
          <p:cNvSpPr txBox="1"/>
          <p:nvPr/>
        </p:nvSpPr>
        <p:spPr>
          <a:xfrm>
            <a:off x="5185904" y="5190130"/>
            <a:ext cx="630192" cy="584775"/>
          </a:xfrm>
          <a:prstGeom prst="rect">
            <a:avLst/>
          </a:prstGeom>
          <a:noFill/>
        </p:spPr>
        <p:txBody>
          <a:bodyPr wrap="square" rtlCol="0">
            <a:spAutoFit/>
          </a:bodyPr>
          <a:lstStyle/>
          <a:p>
            <a:r>
              <a:rPr lang="en-US" altLang="ja-JP" sz="3200" b="1" dirty="0"/>
              <a:t>m</a:t>
            </a:r>
            <a:r>
              <a:rPr lang="en-US" altLang="ja-JP" sz="1400" b="1" dirty="0"/>
              <a:t>2</a:t>
            </a:r>
            <a:endParaRPr lang="ja-JP" altLang="en-US" sz="3200" b="1" dirty="0"/>
          </a:p>
        </p:txBody>
      </p:sp>
      <p:sp>
        <p:nvSpPr>
          <p:cNvPr id="34" name="テキスト ボックス 33">
            <a:extLst>
              <a:ext uri="{FF2B5EF4-FFF2-40B4-BE49-F238E27FC236}">
                <a16:creationId xmlns:a16="http://schemas.microsoft.com/office/drawing/2014/main" id="{E953B533-40A5-6240-0CD3-A91C8215E9A5}"/>
              </a:ext>
            </a:extLst>
          </p:cNvPr>
          <p:cNvSpPr txBox="1"/>
          <p:nvPr/>
        </p:nvSpPr>
        <p:spPr>
          <a:xfrm>
            <a:off x="5998841" y="5184390"/>
            <a:ext cx="701300" cy="584775"/>
          </a:xfrm>
          <a:prstGeom prst="rect">
            <a:avLst/>
          </a:prstGeom>
          <a:noFill/>
        </p:spPr>
        <p:txBody>
          <a:bodyPr wrap="square" rtlCol="0">
            <a:spAutoFit/>
          </a:bodyPr>
          <a:lstStyle/>
          <a:p>
            <a:r>
              <a:rPr lang="en-US" altLang="ja-JP" sz="3200" b="1" dirty="0"/>
              <a:t>m</a:t>
            </a:r>
            <a:r>
              <a:rPr lang="en-US" altLang="ja-JP" sz="1400" b="1" dirty="0"/>
              <a:t>3</a:t>
            </a:r>
            <a:endParaRPr lang="ja-JP" altLang="en-US" sz="3200" b="1" dirty="0"/>
          </a:p>
        </p:txBody>
      </p:sp>
      <p:sp>
        <p:nvSpPr>
          <p:cNvPr id="35" name="テキスト ボックス 34">
            <a:extLst>
              <a:ext uri="{FF2B5EF4-FFF2-40B4-BE49-F238E27FC236}">
                <a16:creationId xmlns:a16="http://schemas.microsoft.com/office/drawing/2014/main" id="{CCA25C62-E47D-DDB5-2388-133405B8E7DD}"/>
              </a:ext>
            </a:extLst>
          </p:cNvPr>
          <p:cNvSpPr txBox="1"/>
          <p:nvPr/>
        </p:nvSpPr>
        <p:spPr>
          <a:xfrm>
            <a:off x="8401397" y="4533299"/>
            <a:ext cx="2368727" cy="584775"/>
          </a:xfrm>
          <a:prstGeom prst="rect">
            <a:avLst/>
          </a:prstGeom>
          <a:noFill/>
        </p:spPr>
        <p:txBody>
          <a:bodyPr wrap="square" rtlCol="0">
            <a:spAutoFit/>
          </a:bodyPr>
          <a:lstStyle/>
          <a:p>
            <a:r>
              <a:rPr lang="en-US" altLang="ja-JP" sz="3200" b="1" dirty="0"/>
              <a:t>m</a:t>
            </a:r>
            <a:r>
              <a:rPr lang="en-US" altLang="ja-JP" sz="1400" b="1" dirty="0"/>
              <a:t>1</a:t>
            </a:r>
            <a:endParaRPr lang="ja-JP" altLang="en-US" sz="3200" b="1" dirty="0"/>
          </a:p>
        </p:txBody>
      </p:sp>
      <p:sp>
        <p:nvSpPr>
          <p:cNvPr id="36" name="テキスト ボックス 35">
            <a:extLst>
              <a:ext uri="{FF2B5EF4-FFF2-40B4-BE49-F238E27FC236}">
                <a16:creationId xmlns:a16="http://schemas.microsoft.com/office/drawing/2014/main" id="{70C29C7C-9001-BF76-5DF5-52C693924170}"/>
              </a:ext>
            </a:extLst>
          </p:cNvPr>
          <p:cNvSpPr txBox="1"/>
          <p:nvPr/>
        </p:nvSpPr>
        <p:spPr>
          <a:xfrm>
            <a:off x="8905596" y="5783257"/>
            <a:ext cx="2368727" cy="584775"/>
          </a:xfrm>
          <a:prstGeom prst="rect">
            <a:avLst/>
          </a:prstGeom>
          <a:noFill/>
        </p:spPr>
        <p:txBody>
          <a:bodyPr wrap="square" rtlCol="0">
            <a:spAutoFit/>
          </a:bodyPr>
          <a:lstStyle/>
          <a:p>
            <a:r>
              <a:rPr lang="en-US" altLang="ja-JP" sz="3200" b="1" dirty="0"/>
              <a:t>x</a:t>
            </a:r>
            <a:r>
              <a:rPr lang="en-US" altLang="ja-JP" sz="1400" b="1" dirty="0"/>
              <a:t>1</a:t>
            </a:r>
            <a:endParaRPr lang="ja-JP" altLang="en-US" sz="3200" b="1" dirty="0"/>
          </a:p>
        </p:txBody>
      </p:sp>
      <p:sp>
        <p:nvSpPr>
          <p:cNvPr id="37" name="テキスト ボックス 36">
            <a:extLst>
              <a:ext uri="{FF2B5EF4-FFF2-40B4-BE49-F238E27FC236}">
                <a16:creationId xmlns:a16="http://schemas.microsoft.com/office/drawing/2014/main" id="{20530457-359A-1733-DB00-8CB9CA6D7478}"/>
              </a:ext>
            </a:extLst>
          </p:cNvPr>
          <p:cNvSpPr txBox="1"/>
          <p:nvPr/>
        </p:nvSpPr>
        <p:spPr>
          <a:xfrm>
            <a:off x="9702159" y="5810557"/>
            <a:ext cx="2368727" cy="584775"/>
          </a:xfrm>
          <a:prstGeom prst="rect">
            <a:avLst/>
          </a:prstGeom>
          <a:noFill/>
        </p:spPr>
        <p:txBody>
          <a:bodyPr wrap="square" rtlCol="0">
            <a:spAutoFit/>
          </a:bodyPr>
          <a:lstStyle/>
          <a:p>
            <a:r>
              <a:rPr lang="en-US" altLang="ja-JP" sz="3200" b="1" dirty="0"/>
              <a:t>x</a:t>
            </a:r>
            <a:r>
              <a:rPr lang="en-US" altLang="ja-JP" sz="1400" b="1" dirty="0"/>
              <a:t>2</a:t>
            </a:r>
            <a:endParaRPr lang="ja-JP" altLang="en-US" sz="3200" b="1" dirty="0"/>
          </a:p>
        </p:txBody>
      </p:sp>
      <p:sp>
        <p:nvSpPr>
          <p:cNvPr id="39" name="テキスト ボックス 38">
            <a:extLst>
              <a:ext uri="{FF2B5EF4-FFF2-40B4-BE49-F238E27FC236}">
                <a16:creationId xmlns:a16="http://schemas.microsoft.com/office/drawing/2014/main" id="{90EA8FB8-D5A2-922A-719F-69A86A9B819C}"/>
              </a:ext>
            </a:extLst>
          </p:cNvPr>
          <p:cNvSpPr txBox="1"/>
          <p:nvPr/>
        </p:nvSpPr>
        <p:spPr>
          <a:xfrm>
            <a:off x="9184886" y="4524753"/>
            <a:ext cx="6490787" cy="584775"/>
          </a:xfrm>
          <a:prstGeom prst="rect">
            <a:avLst/>
          </a:prstGeom>
          <a:noFill/>
        </p:spPr>
        <p:txBody>
          <a:bodyPr wrap="square">
            <a:spAutoFit/>
          </a:bodyPr>
          <a:lstStyle/>
          <a:p>
            <a:r>
              <a:rPr lang="en-US" altLang="ja-JP" sz="3200" b="1" dirty="0"/>
              <a:t>m</a:t>
            </a:r>
            <a:r>
              <a:rPr lang="en-US" altLang="ja-JP" sz="1400" b="1" dirty="0"/>
              <a:t>2</a:t>
            </a:r>
            <a:endParaRPr lang="ja-JP" altLang="en-US" sz="3200" b="1" dirty="0"/>
          </a:p>
        </p:txBody>
      </p:sp>
      <p:sp>
        <p:nvSpPr>
          <p:cNvPr id="40" name="テキスト ボックス 39">
            <a:extLst>
              <a:ext uri="{FF2B5EF4-FFF2-40B4-BE49-F238E27FC236}">
                <a16:creationId xmlns:a16="http://schemas.microsoft.com/office/drawing/2014/main" id="{6BFCD8BA-0FB7-D89E-A196-068DE1B38879}"/>
              </a:ext>
            </a:extLst>
          </p:cNvPr>
          <p:cNvSpPr txBox="1"/>
          <p:nvPr/>
        </p:nvSpPr>
        <p:spPr>
          <a:xfrm>
            <a:off x="9992158" y="4524752"/>
            <a:ext cx="2368727" cy="584775"/>
          </a:xfrm>
          <a:prstGeom prst="rect">
            <a:avLst/>
          </a:prstGeom>
          <a:noFill/>
        </p:spPr>
        <p:txBody>
          <a:bodyPr wrap="square" rtlCol="0">
            <a:spAutoFit/>
          </a:bodyPr>
          <a:lstStyle/>
          <a:p>
            <a:r>
              <a:rPr lang="en-US" altLang="ja-JP" sz="3200" b="1" dirty="0"/>
              <a:t>m</a:t>
            </a:r>
            <a:r>
              <a:rPr lang="en-US" altLang="ja-JP" sz="1400" b="1" dirty="0"/>
              <a:t>3</a:t>
            </a:r>
            <a:endParaRPr lang="ja-JP" altLang="en-US" sz="3200" b="1" dirty="0"/>
          </a:p>
        </p:txBody>
      </p:sp>
      <p:sp>
        <p:nvSpPr>
          <p:cNvPr id="3" name="スライド番号プレースホルダー 3">
            <a:extLst>
              <a:ext uri="{FF2B5EF4-FFF2-40B4-BE49-F238E27FC236}">
                <a16:creationId xmlns:a16="http://schemas.microsoft.com/office/drawing/2014/main" id="{A2BFC133-186A-0B08-1405-E6CCF1CAB781}"/>
              </a:ext>
            </a:extLst>
          </p:cNvPr>
          <p:cNvSpPr txBox="1">
            <a:spLocks/>
          </p:cNvSpPr>
          <p:nvPr/>
        </p:nvSpPr>
        <p:spPr>
          <a:xfrm>
            <a:off x="11683999" y="6553200"/>
            <a:ext cx="459317" cy="457200"/>
          </a:xfrm>
          <a:prstGeom prst="rect">
            <a:avLst/>
          </a:prstGeom>
        </p:spPr>
        <p:txBody>
          <a:bodyPr/>
          <a:lstStyle>
            <a:defPPr>
              <a:defRPr lang="ja-JP"/>
            </a:defPPr>
            <a:lvl1pPr algn="l" rtl="0" eaLnBrk="0" fontAlgn="base" hangingPunct="0">
              <a:spcBef>
                <a:spcPct val="0"/>
              </a:spcBef>
              <a:spcAft>
                <a:spcPct val="0"/>
              </a:spcAft>
              <a:defRPr kumimoji="1" sz="2400" kern="1200">
                <a:solidFill>
                  <a:schemeClr val="tx1"/>
                </a:solidFill>
                <a:latin typeface="Times" pitchFamily="18" charset="0"/>
                <a:ea typeface="Osaka"/>
                <a:cs typeface="Osaka"/>
              </a:defRPr>
            </a:lvl1pPr>
            <a:lvl2pPr marL="457200" algn="l" rtl="0" eaLnBrk="0" fontAlgn="base" hangingPunct="0">
              <a:spcBef>
                <a:spcPct val="0"/>
              </a:spcBef>
              <a:spcAft>
                <a:spcPct val="0"/>
              </a:spcAft>
              <a:defRPr kumimoji="1" sz="2400" kern="1200">
                <a:solidFill>
                  <a:schemeClr val="tx1"/>
                </a:solidFill>
                <a:latin typeface="Times" pitchFamily="18" charset="0"/>
                <a:ea typeface="Osaka"/>
                <a:cs typeface="Osaka"/>
              </a:defRPr>
            </a:lvl2pPr>
            <a:lvl3pPr marL="914400" algn="l" rtl="0" eaLnBrk="0" fontAlgn="base" hangingPunct="0">
              <a:spcBef>
                <a:spcPct val="0"/>
              </a:spcBef>
              <a:spcAft>
                <a:spcPct val="0"/>
              </a:spcAft>
              <a:defRPr kumimoji="1" sz="2400" kern="1200">
                <a:solidFill>
                  <a:schemeClr val="tx1"/>
                </a:solidFill>
                <a:latin typeface="Times" pitchFamily="18" charset="0"/>
                <a:ea typeface="Osaka"/>
                <a:cs typeface="Osaka"/>
              </a:defRPr>
            </a:lvl3pPr>
            <a:lvl4pPr marL="1371600" algn="l" rtl="0" eaLnBrk="0" fontAlgn="base" hangingPunct="0">
              <a:spcBef>
                <a:spcPct val="0"/>
              </a:spcBef>
              <a:spcAft>
                <a:spcPct val="0"/>
              </a:spcAft>
              <a:defRPr kumimoji="1" sz="2400" kern="1200">
                <a:solidFill>
                  <a:schemeClr val="tx1"/>
                </a:solidFill>
                <a:latin typeface="Times" pitchFamily="18" charset="0"/>
                <a:ea typeface="Osaka"/>
                <a:cs typeface="Osaka"/>
              </a:defRPr>
            </a:lvl4pPr>
            <a:lvl5pPr marL="1828800" algn="l" rtl="0" eaLnBrk="0" fontAlgn="base" hangingPunct="0">
              <a:spcBef>
                <a:spcPct val="0"/>
              </a:spcBef>
              <a:spcAft>
                <a:spcPct val="0"/>
              </a:spcAft>
              <a:defRPr kumimoji="1" sz="2400" kern="1200">
                <a:solidFill>
                  <a:schemeClr val="tx1"/>
                </a:solidFill>
                <a:latin typeface="Times" pitchFamily="18" charset="0"/>
                <a:ea typeface="Osaka"/>
                <a:cs typeface="Osaka"/>
              </a:defRPr>
            </a:lvl5pPr>
            <a:lvl6pPr marL="2286000" algn="l" defTabSz="914400" rtl="0" eaLnBrk="1" latinLnBrk="0" hangingPunct="1">
              <a:defRPr kumimoji="1" sz="2400" kern="1200">
                <a:solidFill>
                  <a:schemeClr val="tx1"/>
                </a:solidFill>
                <a:latin typeface="Times" pitchFamily="18" charset="0"/>
                <a:ea typeface="Osaka"/>
                <a:cs typeface="Osaka"/>
              </a:defRPr>
            </a:lvl6pPr>
            <a:lvl7pPr marL="2743200" algn="l" defTabSz="914400" rtl="0" eaLnBrk="1" latinLnBrk="0" hangingPunct="1">
              <a:defRPr kumimoji="1" sz="2400" kern="1200">
                <a:solidFill>
                  <a:schemeClr val="tx1"/>
                </a:solidFill>
                <a:latin typeface="Times" pitchFamily="18" charset="0"/>
                <a:ea typeface="Osaka"/>
                <a:cs typeface="Osaka"/>
              </a:defRPr>
            </a:lvl7pPr>
            <a:lvl8pPr marL="3200400" algn="l" defTabSz="914400" rtl="0" eaLnBrk="1" latinLnBrk="0" hangingPunct="1">
              <a:defRPr kumimoji="1" sz="2400" kern="1200">
                <a:solidFill>
                  <a:schemeClr val="tx1"/>
                </a:solidFill>
                <a:latin typeface="Times" pitchFamily="18" charset="0"/>
                <a:ea typeface="Osaka"/>
                <a:cs typeface="Osaka"/>
              </a:defRPr>
            </a:lvl8pPr>
            <a:lvl9pPr marL="3657600" algn="l" defTabSz="914400" rtl="0" eaLnBrk="1" latinLnBrk="0" hangingPunct="1">
              <a:defRPr kumimoji="1" sz="2400" kern="1200">
                <a:solidFill>
                  <a:schemeClr val="tx1"/>
                </a:solidFill>
                <a:latin typeface="Times" pitchFamily="18" charset="0"/>
                <a:ea typeface="Osaka"/>
                <a:cs typeface="Osaka"/>
              </a:defRPr>
            </a:lvl9pPr>
          </a:lstStyle>
          <a:p>
            <a:pPr algn="r" eaLnBrk="1" hangingPunct="1"/>
            <a:fld id="{4A90259C-5ADC-B849-B3EC-4B3C8CD27C4B}" type="slidenum">
              <a:rPr lang="ja-JP" altLang="en-US" sz="1400" smtClean="0">
                <a:latin typeface="ＭＳ Ｐゴシック" pitchFamily="50" charset="-128"/>
                <a:ea typeface="ＭＳ Ｐゴシック" pitchFamily="50" charset="-128"/>
              </a:rPr>
              <a:pPr algn="r" eaLnBrk="1" hangingPunct="1"/>
              <a:t>4</a:t>
            </a:fld>
            <a:endParaRPr lang="ja-JP" altLang="en-US" sz="1400">
              <a:latin typeface="ＭＳ Ｐゴシック" pitchFamily="50" charset="-128"/>
              <a:ea typeface="ＭＳ Ｐゴシック" pitchFamily="50" charset="-128"/>
            </a:endParaRPr>
          </a:p>
        </p:txBody>
      </p:sp>
      <p:sp>
        <p:nvSpPr>
          <p:cNvPr id="5" name="文本框 4">
            <a:extLst>
              <a:ext uri="{FF2B5EF4-FFF2-40B4-BE49-F238E27FC236}">
                <a16:creationId xmlns:a16="http://schemas.microsoft.com/office/drawing/2014/main" id="{E24FBD65-EA72-F07B-64DC-ED93C8336FA8}"/>
              </a:ext>
            </a:extLst>
          </p:cNvPr>
          <p:cNvSpPr txBox="1"/>
          <p:nvPr/>
        </p:nvSpPr>
        <p:spPr bwMode="auto">
          <a:xfrm>
            <a:off x="1239061" y="4789526"/>
            <a:ext cx="14538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buClr>
                <a:schemeClr val="accent6"/>
              </a:buClr>
            </a:pPr>
            <a:r>
              <a:rPr kumimoji="1" lang="en-US" altLang="zh-CN" sz="2000" dirty="0">
                <a:latin typeface="+mn-ea"/>
                <a:ea typeface="+mn-ea"/>
              </a:rPr>
              <a:t>Size</a:t>
            </a:r>
            <a:r>
              <a:rPr kumimoji="1" lang="zh-CN" altLang="en-US" sz="2000" dirty="0">
                <a:latin typeface="+mn-ea"/>
                <a:ea typeface="+mn-ea"/>
              </a:rPr>
              <a:t>：</a:t>
            </a:r>
            <a:r>
              <a:rPr kumimoji="1" lang="en-US" altLang="zh-CN" sz="2000" dirty="0">
                <a:latin typeface="+mn-ea"/>
                <a:ea typeface="+mn-ea"/>
              </a:rPr>
              <a:t>60Mb</a:t>
            </a:r>
            <a:endParaRPr kumimoji="1" lang="zh-CN" altLang="en-US" sz="2000" dirty="0">
              <a:latin typeface="+mn-ea"/>
              <a:ea typeface="+mn-ea"/>
            </a:endParaRPr>
          </a:p>
        </p:txBody>
      </p:sp>
      <p:sp>
        <p:nvSpPr>
          <p:cNvPr id="8" name="文本框 7">
            <a:extLst>
              <a:ext uri="{FF2B5EF4-FFF2-40B4-BE49-F238E27FC236}">
                <a16:creationId xmlns:a16="http://schemas.microsoft.com/office/drawing/2014/main" id="{E03CA888-65F7-330C-1A01-3260D21D46D1}"/>
              </a:ext>
            </a:extLst>
          </p:cNvPr>
          <p:cNvSpPr txBox="1"/>
          <p:nvPr/>
        </p:nvSpPr>
        <p:spPr bwMode="auto">
          <a:xfrm>
            <a:off x="4287219" y="4821601"/>
            <a:ext cx="26251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buClr>
                <a:schemeClr val="accent6"/>
              </a:buClr>
            </a:pPr>
            <a:r>
              <a:rPr kumimoji="1" lang="en-US" altLang="zh-CN" sz="2000" dirty="0">
                <a:latin typeface="+mn-ea"/>
                <a:ea typeface="+mn-ea"/>
              </a:rPr>
              <a:t>20Mb</a:t>
            </a:r>
            <a:r>
              <a:rPr kumimoji="1" lang="zh-CN" altLang="en-US" sz="2000" dirty="0">
                <a:latin typeface="+mn-ea"/>
                <a:ea typeface="+mn-ea"/>
              </a:rPr>
              <a:t>    </a:t>
            </a:r>
            <a:r>
              <a:rPr kumimoji="1" lang="en-US" altLang="zh-CN" sz="2000" dirty="0">
                <a:latin typeface="+mn-ea"/>
                <a:ea typeface="+mn-ea"/>
              </a:rPr>
              <a:t>20Mb</a:t>
            </a:r>
            <a:r>
              <a:rPr kumimoji="1" lang="zh-CN" altLang="en-US" sz="2000" dirty="0">
                <a:latin typeface="+mn-ea"/>
                <a:ea typeface="+mn-ea"/>
              </a:rPr>
              <a:t>   </a:t>
            </a:r>
            <a:r>
              <a:rPr kumimoji="1" lang="en-US" altLang="zh-CN" sz="2000" dirty="0">
                <a:latin typeface="+mn-ea"/>
                <a:ea typeface="+mn-ea"/>
              </a:rPr>
              <a:t>20Mb</a:t>
            </a:r>
            <a:endParaRPr kumimoji="1" lang="zh-CN" altLang="en-US" sz="2000" dirty="0">
              <a:latin typeface="+mn-ea"/>
              <a:ea typeface="+mn-ea"/>
            </a:endParaRPr>
          </a:p>
        </p:txBody>
      </p:sp>
      <p:sp>
        <p:nvSpPr>
          <p:cNvPr id="10" name="文本框 9">
            <a:extLst>
              <a:ext uri="{FF2B5EF4-FFF2-40B4-BE49-F238E27FC236}">
                <a16:creationId xmlns:a16="http://schemas.microsoft.com/office/drawing/2014/main" id="{75350E2A-6302-69DD-5B31-071CBD7AFFBD}"/>
              </a:ext>
            </a:extLst>
          </p:cNvPr>
          <p:cNvSpPr txBox="1"/>
          <p:nvPr/>
        </p:nvSpPr>
        <p:spPr bwMode="auto">
          <a:xfrm>
            <a:off x="8261419" y="4094731"/>
            <a:ext cx="26251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buClr>
                <a:schemeClr val="accent6"/>
              </a:buClr>
            </a:pPr>
            <a:r>
              <a:rPr kumimoji="1" lang="en-US" altLang="zh-CN" sz="2000" dirty="0">
                <a:latin typeface="+mn-ea"/>
                <a:ea typeface="+mn-ea"/>
              </a:rPr>
              <a:t>20Mb</a:t>
            </a:r>
            <a:r>
              <a:rPr kumimoji="1" lang="zh-CN" altLang="en-US" sz="2000" dirty="0">
                <a:latin typeface="+mn-ea"/>
                <a:ea typeface="+mn-ea"/>
              </a:rPr>
              <a:t>    </a:t>
            </a:r>
            <a:r>
              <a:rPr kumimoji="1" lang="en-US" altLang="zh-CN" sz="2000" dirty="0">
                <a:latin typeface="+mn-ea"/>
                <a:ea typeface="+mn-ea"/>
              </a:rPr>
              <a:t>20Mb</a:t>
            </a:r>
            <a:r>
              <a:rPr kumimoji="1" lang="zh-CN" altLang="en-US" sz="2000" dirty="0">
                <a:latin typeface="+mn-ea"/>
                <a:ea typeface="+mn-ea"/>
              </a:rPr>
              <a:t>   </a:t>
            </a:r>
            <a:r>
              <a:rPr kumimoji="1" lang="en-US" altLang="zh-CN" sz="2000" dirty="0">
                <a:latin typeface="+mn-ea"/>
                <a:ea typeface="+mn-ea"/>
              </a:rPr>
              <a:t>20Mb</a:t>
            </a:r>
            <a:endParaRPr kumimoji="1" lang="zh-CN" altLang="en-US" sz="2000" dirty="0">
              <a:latin typeface="+mn-ea"/>
              <a:ea typeface="+mn-ea"/>
            </a:endParaRPr>
          </a:p>
        </p:txBody>
      </p:sp>
      <p:sp>
        <p:nvSpPr>
          <p:cNvPr id="11" name="文本框 10">
            <a:extLst>
              <a:ext uri="{FF2B5EF4-FFF2-40B4-BE49-F238E27FC236}">
                <a16:creationId xmlns:a16="http://schemas.microsoft.com/office/drawing/2014/main" id="{0A103D1F-1434-06EC-46B6-20747525F605}"/>
              </a:ext>
            </a:extLst>
          </p:cNvPr>
          <p:cNvSpPr txBox="1"/>
          <p:nvPr/>
        </p:nvSpPr>
        <p:spPr bwMode="auto">
          <a:xfrm>
            <a:off x="6991966" y="4759222"/>
            <a:ext cx="105830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buClr>
                <a:schemeClr val="accent6"/>
              </a:buClr>
            </a:pPr>
            <a:r>
              <a:rPr lang="en-US" altLang="zh-CN" sz="1600" b="1" i="0" u="none" strike="noStrike" dirty="0">
                <a:effectLst/>
                <a:latin typeface="Inter"/>
              </a:rPr>
              <a:t>MDS </a:t>
            </a:r>
            <a:r>
              <a:rPr lang="zh-CN" altLang="en-US" sz="1600" b="1" i="0" u="none" strike="noStrike" dirty="0">
                <a:effectLst/>
                <a:latin typeface="Inter"/>
              </a:rPr>
              <a:t>符号</a:t>
            </a:r>
            <a:endParaRPr kumimoji="1" lang="zh-CN" altLang="en-US" sz="2000" dirty="0">
              <a:latin typeface="+mn-ea"/>
              <a:ea typeface="+mn-ea"/>
            </a:endParaRPr>
          </a:p>
        </p:txBody>
      </p:sp>
      <p:cxnSp>
        <p:nvCxnSpPr>
          <p:cNvPr id="15" name="直线箭头连接符 14">
            <a:extLst>
              <a:ext uri="{FF2B5EF4-FFF2-40B4-BE49-F238E27FC236}">
                <a16:creationId xmlns:a16="http://schemas.microsoft.com/office/drawing/2014/main" id="{782AE67D-A522-9FF5-7201-DA0AE7896E7D}"/>
              </a:ext>
            </a:extLst>
          </p:cNvPr>
          <p:cNvCxnSpPr>
            <a:cxnSpLocks/>
          </p:cNvCxnSpPr>
          <p:nvPr/>
        </p:nvCxnSpPr>
        <p:spPr>
          <a:xfrm flipV="1">
            <a:off x="10836789" y="5471704"/>
            <a:ext cx="692808"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文本框 18">
            <a:extLst>
              <a:ext uri="{FF2B5EF4-FFF2-40B4-BE49-F238E27FC236}">
                <a16:creationId xmlns:a16="http://schemas.microsoft.com/office/drawing/2014/main" id="{E79D0F9D-52C2-4567-A096-6E4DFF6B6133}"/>
              </a:ext>
            </a:extLst>
          </p:cNvPr>
          <p:cNvSpPr txBox="1"/>
          <p:nvPr/>
        </p:nvSpPr>
        <p:spPr bwMode="auto">
          <a:xfrm>
            <a:off x="10760464" y="5013564"/>
            <a:ext cx="78403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2400"/>
              <a:t>配置</a:t>
            </a:r>
            <a:endParaRPr lang="zh-CN" altLang="en-US" dirty="0"/>
          </a:p>
        </p:txBody>
      </p:sp>
    </p:spTree>
    <p:extLst>
      <p:ext uri="{BB962C8B-B14F-4D97-AF65-F5344CB8AC3E}">
        <p14:creationId xmlns:p14="http://schemas.microsoft.com/office/powerpoint/2010/main" val="2461419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14EDDF-23E9-4879-C7C8-AB58E097CC20}"/>
              </a:ext>
            </a:extLst>
          </p:cNvPr>
          <p:cNvSpPr>
            <a:spLocks noGrp="1"/>
          </p:cNvSpPr>
          <p:nvPr>
            <p:ph type="title"/>
          </p:nvPr>
        </p:nvSpPr>
        <p:spPr/>
        <p:txBody>
          <a:bodyPr/>
          <a:lstStyle/>
          <a:p>
            <a:r>
              <a:rPr lang="zh-CN" altLang="en-US" dirty="0">
                <a:solidFill>
                  <a:srgbClr val="000000"/>
                </a:solidFill>
                <a:effectLst/>
                <a:latin typeface="Helvetica" pitchFamily="2" charset="0"/>
              </a:rPr>
              <a:t>提案方式</a:t>
            </a:r>
          </a:p>
        </p:txBody>
      </p:sp>
      <p:sp>
        <p:nvSpPr>
          <p:cNvPr id="3" name="コンテンツ プレースホルダー 2">
            <a:extLst>
              <a:ext uri="{FF2B5EF4-FFF2-40B4-BE49-F238E27FC236}">
                <a16:creationId xmlns:a16="http://schemas.microsoft.com/office/drawing/2014/main" id="{620DEEA8-2C87-B129-85D5-C17B36723219}"/>
              </a:ext>
            </a:extLst>
          </p:cNvPr>
          <p:cNvSpPr>
            <a:spLocks noGrp="1"/>
          </p:cNvSpPr>
          <p:nvPr>
            <p:ph idx="1"/>
          </p:nvPr>
        </p:nvSpPr>
        <p:spPr/>
        <p:txBody>
          <a:bodyPr/>
          <a:lstStyle/>
          <a:p>
            <a:r>
              <a:rPr lang="en-US" altLang="zh-CN" dirty="0"/>
              <a:t>Erasure Coding </a:t>
            </a:r>
            <a:r>
              <a:rPr lang="ja-JP" altLang="en-US" dirty="0"/>
              <a:t>によるチャンク</a:t>
            </a:r>
            <a:r>
              <a:rPr lang="zh-CN" altLang="en-US" dirty="0"/>
              <a:t>復元</a:t>
            </a:r>
            <a:r>
              <a:rPr lang="ja-JP" altLang="en-US" dirty="0"/>
              <a:t>を</a:t>
            </a:r>
            <a:r>
              <a:rPr lang="zh-CN" altLang="en-US" dirty="0"/>
              <a:t>前提</a:t>
            </a:r>
            <a:r>
              <a:rPr lang="ja-JP" altLang="en-US" dirty="0"/>
              <a:t>とした</a:t>
            </a:r>
            <a:r>
              <a:rPr lang="en-US" altLang="zh-CN" dirty="0"/>
              <a:t>ES</a:t>
            </a:r>
            <a:r>
              <a:rPr lang="zh-CN" altLang="en-US" dirty="0"/>
              <a:t>環境</a:t>
            </a:r>
            <a:r>
              <a:rPr lang="ja-JP" altLang="en-US" dirty="0"/>
              <a:t>において，</a:t>
            </a:r>
            <a:r>
              <a:rPr lang="zh-CN" altLang="en-US" dirty="0"/>
              <a:t>各</a:t>
            </a:r>
            <a:r>
              <a:rPr lang="ja-JP" altLang="en-US" dirty="0"/>
              <a:t>コンテンツの</a:t>
            </a:r>
            <a:r>
              <a:rPr lang="zh-CN" altLang="en-US" dirty="0"/>
              <a:t>挿入確率</a:t>
            </a:r>
            <a:r>
              <a:rPr lang="en-US" altLang="zh-CN" dirty="0" err="1"/>
              <a:t>fm</a:t>
            </a:r>
            <a:r>
              <a:rPr lang="ja-JP" altLang="en-US" dirty="0"/>
              <a:t>を</a:t>
            </a:r>
            <a:r>
              <a:rPr lang="zh-CN" altLang="en-US" dirty="0"/>
              <a:t>最適設計</a:t>
            </a:r>
            <a:r>
              <a:rPr lang="ja-JP" altLang="en-US" dirty="0"/>
              <a:t>する</a:t>
            </a:r>
            <a:r>
              <a:rPr lang="zh-CN" altLang="en-US" dirty="0"/>
              <a:t>新</a:t>
            </a:r>
            <a:r>
              <a:rPr lang="ja-JP" altLang="en-US" dirty="0"/>
              <a:t>たな</a:t>
            </a:r>
            <a:r>
              <a:rPr lang="zh-CN" altLang="en-US" dirty="0"/>
              <a:t>方式</a:t>
            </a:r>
            <a:r>
              <a:rPr lang="ja-JP" altLang="en-US" dirty="0"/>
              <a:t>を</a:t>
            </a:r>
            <a:r>
              <a:rPr lang="zh-CN" altLang="en-US" dirty="0"/>
              <a:t>提案</a:t>
            </a:r>
            <a:r>
              <a:rPr lang="ja-JP" altLang="en-US" dirty="0"/>
              <a:t>する</a:t>
            </a:r>
            <a:endParaRPr lang="en-US" altLang="ja-JP" dirty="0"/>
          </a:p>
          <a:p>
            <a:endParaRPr lang="en-US" altLang="ja-JP" dirty="0"/>
          </a:p>
          <a:p>
            <a:r>
              <a:rPr lang="zh-CN" altLang="en-US" b="1" i="0" u="none" strike="noStrike" dirty="0">
                <a:solidFill>
                  <a:srgbClr val="000000"/>
                </a:solidFill>
                <a:effectLst/>
              </a:rPr>
              <a:t>強化学習</a:t>
            </a:r>
            <a:endParaRPr lang="zh-CN" altLang="en-US" b="0" i="0" u="none" strike="noStrike" dirty="0">
              <a:solidFill>
                <a:srgbClr val="000000"/>
              </a:solidFill>
              <a:effectLst/>
            </a:endParaRPr>
          </a:p>
          <a:p>
            <a:pPr lvl="1">
              <a:buFont typeface="Arial" panose="020B0604020202020204" pitchFamily="34" charset="0"/>
              <a:buChar char="•"/>
            </a:pPr>
            <a:r>
              <a:rPr lang="zh-CN" altLang="en-US" b="1" i="0" u="none" strike="noStrike" dirty="0">
                <a:solidFill>
                  <a:srgbClr val="000000"/>
                </a:solidFill>
                <a:effectLst/>
              </a:rPr>
              <a:t>状態 </a:t>
            </a:r>
            <a:r>
              <a:rPr lang="en-US" altLang="zh-CN" b="1" i="0" u="none" strike="noStrike" dirty="0">
                <a:solidFill>
                  <a:srgbClr val="000000"/>
                </a:solidFill>
                <a:effectLst/>
              </a:rPr>
              <a:t>(State)</a:t>
            </a:r>
            <a:r>
              <a:rPr lang="zh-CN" altLang="en-US" b="1" i="0" u="none" strike="noStrike" dirty="0">
                <a:solidFill>
                  <a:srgbClr val="000000"/>
                </a:solidFill>
                <a:effectLst/>
              </a:rPr>
              <a:t>：</a:t>
            </a:r>
            <a:r>
              <a:rPr lang="en-US" altLang="zh-CN" b="0" i="0" u="none" strike="noStrike" dirty="0">
                <a:solidFill>
                  <a:srgbClr val="000000"/>
                </a:solidFill>
                <a:effectLst/>
              </a:rPr>
              <a:t> </a:t>
            </a:r>
            <a:r>
              <a:rPr lang="zh-CN" altLang="en-US" b="0" i="0" u="none" strike="noStrike" dirty="0">
                <a:solidFill>
                  <a:srgbClr val="000000"/>
                </a:solidFill>
                <a:effectLst/>
              </a:rPr>
              <a:t>離散化</a:t>
            </a:r>
            <a:r>
              <a:rPr lang="ja-JP" altLang="en-US" b="0" i="0" u="none" strike="noStrike" dirty="0">
                <a:solidFill>
                  <a:srgbClr val="000000"/>
                </a:solidFill>
                <a:effectLst/>
              </a:rPr>
              <a:t>されたコンテンツ</a:t>
            </a:r>
            <a:r>
              <a:rPr lang="zh-CN" altLang="en-US" b="0" i="0" u="none" strike="noStrike" dirty="0">
                <a:solidFill>
                  <a:srgbClr val="000000"/>
                </a:solidFill>
                <a:effectLst/>
              </a:rPr>
              <a:t>人気度 </a:t>
            </a:r>
            <a:r>
              <a:rPr lang="en-US" altLang="zh-CN" b="0" i="0" u="none" strike="noStrike" dirty="0" err="1">
                <a:solidFill>
                  <a:srgbClr val="000000"/>
                </a:solidFill>
                <a:effectLst/>
              </a:rPr>
              <a:t>qm</a:t>
            </a:r>
            <a:r>
              <a:rPr lang="zh-CN" altLang="en-US" b="0" i="0" u="none" strike="noStrike" dirty="0">
                <a:solidFill>
                  <a:srgbClr val="000000"/>
                </a:solidFill>
                <a:effectLst/>
              </a:rPr>
              <a:t>。</a:t>
            </a:r>
          </a:p>
          <a:p>
            <a:pPr lvl="1">
              <a:buFont typeface="Arial" panose="020B0604020202020204" pitchFamily="34" charset="0"/>
              <a:buChar char="•"/>
            </a:pPr>
            <a:r>
              <a:rPr lang="zh-CN" altLang="en-US" b="1" i="0" u="none" strike="noStrike" dirty="0">
                <a:solidFill>
                  <a:srgbClr val="000000"/>
                </a:solidFill>
                <a:effectLst/>
              </a:rPr>
              <a:t>行動 </a:t>
            </a:r>
            <a:r>
              <a:rPr lang="en-US" altLang="zh-CN" b="1" i="0" u="none" strike="noStrike" dirty="0">
                <a:solidFill>
                  <a:srgbClr val="000000"/>
                </a:solidFill>
                <a:effectLst/>
              </a:rPr>
              <a:t>(Action)</a:t>
            </a:r>
            <a:r>
              <a:rPr lang="zh-CN" altLang="en-US" b="1" i="0" u="none" strike="noStrike" dirty="0">
                <a:solidFill>
                  <a:srgbClr val="000000"/>
                </a:solidFill>
                <a:effectLst/>
              </a:rPr>
              <a:t>：</a:t>
            </a:r>
            <a:r>
              <a:rPr lang="en-US" altLang="zh-CN" b="0" i="0" u="none" strike="noStrike" dirty="0">
                <a:solidFill>
                  <a:srgbClr val="000000"/>
                </a:solidFill>
                <a:effectLst/>
              </a:rPr>
              <a:t> </a:t>
            </a:r>
            <a:r>
              <a:rPr lang="ja-JP" altLang="en-US" b="0" i="0" u="none" strike="noStrike" dirty="0">
                <a:solidFill>
                  <a:srgbClr val="000000"/>
                </a:solidFill>
                <a:effectLst/>
              </a:rPr>
              <a:t>コンテンツ </a:t>
            </a:r>
            <a:r>
              <a:rPr lang="en-US" altLang="zh-CN" b="0" i="0" u="none" strike="noStrike" dirty="0">
                <a:solidFill>
                  <a:srgbClr val="000000"/>
                </a:solidFill>
                <a:effectLst/>
              </a:rPr>
              <a:t>m</a:t>
            </a:r>
            <a:r>
              <a:rPr lang="zh-CN" altLang="en-US" b="0" i="0" u="none" strike="noStrike" dirty="0">
                <a:solidFill>
                  <a:srgbClr val="000000"/>
                </a:solidFill>
                <a:effectLst/>
              </a:rPr>
              <a:t> </a:t>
            </a:r>
            <a:r>
              <a:rPr lang="ja-JP" altLang="en-US" b="0" i="0" u="none" strike="noStrike" dirty="0">
                <a:solidFill>
                  <a:srgbClr val="000000"/>
                </a:solidFill>
                <a:effectLst/>
              </a:rPr>
              <a:t>に</a:t>
            </a:r>
            <a:r>
              <a:rPr lang="zh-CN" altLang="en-US" b="0" i="0" u="none" strike="noStrike" dirty="0">
                <a:solidFill>
                  <a:srgbClr val="000000"/>
                </a:solidFill>
                <a:effectLst/>
              </a:rPr>
              <a:t>対</a:t>
            </a:r>
            <a:r>
              <a:rPr lang="ja-JP" altLang="en-US" b="0" i="0" u="none" strike="noStrike" dirty="0">
                <a:solidFill>
                  <a:srgbClr val="000000"/>
                </a:solidFill>
                <a:effectLst/>
              </a:rPr>
              <a:t>して</a:t>
            </a:r>
            <a:r>
              <a:rPr lang="zh-CN" altLang="en-US" b="0" i="0" u="none" strike="noStrike" dirty="0">
                <a:solidFill>
                  <a:srgbClr val="000000"/>
                </a:solidFill>
                <a:effectLst/>
              </a:rPr>
              <a:t>挿入確率 </a:t>
            </a:r>
            <a:r>
              <a:rPr lang="en-US" altLang="zh-CN" b="0" i="0" u="none" strike="noStrike" dirty="0" err="1">
                <a:solidFill>
                  <a:srgbClr val="000000"/>
                </a:solidFill>
                <a:effectLst/>
              </a:rPr>
              <a:t>fm</a:t>
            </a:r>
            <a:r>
              <a:rPr lang="zh-CN" altLang="en-US" b="0" i="0" u="none" strike="noStrike" dirty="0">
                <a:solidFill>
                  <a:srgbClr val="000000"/>
                </a:solidFill>
                <a:effectLst/>
              </a:rPr>
              <a:t> </a:t>
            </a:r>
            <a:r>
              <a:rPr lang="ja-JP" altLang="en-US" b="0" i="0" u="none" strike="noStrike" dirty="0">
                <a:solidFill>
                  <a:srgbClr val="000000"/>
                </a:solidFill>
                <a:effectLst/>
              </a:rPr>
              <a:t>を</a:t>
            </a:r>
            <a:r>
              <a:rPr lang="zh-CN" altLang="en-US" b="0" i="0" u="none" strike="noStrike" dirty="0">
                <a:solidFill>
                  <a:srgbClr val="000000"/>
                </a:solidFill>
                <a:effectLst/>
              </a:rPr>
              <a:t>選択</a:t>
            </a:r>
            <a:r>
              <a:rPr lang="ja-JP" altLang="en-US" b="0" i="0" u="none" strike="noStrike" dirty="0">
                <a:solidFill>
                  <a:srgbClr val="000000"/>
                </a:solidFill>
                <a:effectLst/>
              </a:rPr>
              <a:t>し、そのコンテンツがエッジサーバにキャッシュされる</a:t>
            </a:r>
            <a:r>
              <a:rPr lang="zh-CN" altLang="en-US" b="0" i="0" u="none" strike="noStrike" dirty="0">
                <a:solidFill>
                  <a:srgbClr val="000000"/>
                </a:solidFill>
                <a:effectLst/>
              </a:rPr>
              <a:t>確率</a:t>
            </a:r>
            <a:r>
              <a:rPr lang="ja-JP" altLang="en-US" b="0" i="0" u="none" strike="noStrike" dirty="0">
                <a:solidFill>
                  <a:srgbClr val="000000"/>
                </a:solidFill>
                <a:effectLst/>
              </a:rPr>
              <a:t>を</a:t>
            </a:r>
            <a:r>
              <a:rPr lang="zh-CN" altLang="en-US" b="0" i="0" u="none" strike="noStrike" dirty="0">
                <a:solidFill>
                  <a:srgbClr val="000000"/>
                </a:solidFill>
                <a:effectLst/>
              </a:rPr>
              <a:t>決定</a:t>
            </a:r>
            <a:r>
              <a:rPr lang="ja-JP" altLang="en-US" b="0" i="0" u="none" strike="noStrike" dirty="0">
                <a:solidFill>
                  <a:srgbClr val="000000"/>
                </a:solidFill>
                <a:effectLst/>
              </a:rPr>
              <a:t>する。</a:t>
            </a:r>
          </a:p>
          <a:p>
            <a:pPr lvl="1">
              <a:buFont typeface="Arial" panose="020B0604020202020204" pitchFamily="34" charset="0"/>
              <a:buChar char="•"/>
            </a:pPr>
            <a:r>
              <a:rPr lang="zh-CN" altLang="en-US" b="1" i="0" u="none" strike="noStrike" dirty="0">
                <a:solidFill>
                  <a:srgbClr val="000000"/>
                </a:solidFill>
                <a:effectLst/>
              </a:rPr>
              <a:t>報酬 </a:t>
            </a:r>
            <a:r>
              <a:rPr lang="en-US" altLang="zh-CN" b="1" i="0" u="none" strike="noStrike" dirty="0">
                <a:solidFill>
                  <a:srgbClr val="000000"/>
                </a:solidFill>
                <a:effectLst/>
              </a:rPr>
              <a:t>(Reward)</a:t>
            </a:r>
            <a:r>
              <a:rPr lang="zh-CN" altLang="en-US" b="1" i="0" u="none" strike="noStrike" dirty="0">
                <a:solidFill>
                  <a:srgbClr val="000000"/>
                </a:solidFill>
                <a:effectLst/>
              </a:rPr>
              <a:t>：</a:t>
            </a:r>
            <a:r>
              <a:rPr lang="en-US" altLang="zh-CN" b="0" i="0" u="none" strike="noStrike" dirty="0">
                <a:solidFill>
                  <a:srgbClr val="000000"/>
                </a:solidFill>
                <a:effectLst/>
              </a:rPr>
              <a:t> </a:t>
            </a:r>
            <a:r>
              <a:rPr lang="zh-CN" altLang="en-US" b="0" i="0" u="none" strike="noStrike" dirty="0">
                <a:solidFill>
                  <a:srgbClr val="000000"/>
                </a:solidFill>
                <a:effectLst/>
              </a:rPr>
              <a:t>次</a:t>
            </a:r>
            <a:r>
              <a:rPr lang="ja-JP" altLang="en-US" b="0" i="0" u="none" strike="noStrike" dirty="0">
                <a:solidFill>
                  <a:srgbClr val="000000"/>
                </a:solidFill>
                <a:effectLst/>
              </a:rPr>
              <a:t>のように</a:t>
            </a:r>
            <a:r>
              <a:rPr lang="zh-CN" altLang="en-US" b="0" i="0" u="none" strike="noStrike" dirty="0">
                <a:solidFill>
                  <a:srgbClr val="000000"/>
                </a:solidFill>
                <a:effectLst/>
              </a:rPr>
              <a:t>設計</a:t>
            </a:r>
            <a:r>
              <a:rPr lang="ja-JP" altLang="en-US" b="0" i="0" u="none" strike="noStrike" dirty="0">
                <a:solidFill>
                  <a:srgbClr val="000000"/>
                </a:solidFill>
                <a:effectLst/>
              </a:rPr>
              <a:t>する。</a:t>
            </a:r>
          </a:p>
          <a:p>
            <a:pPr marL="914400" lvl="2" indent="0">
              <a:buNone/>
            </a:pPr>
            <a:endParaRPr lang="en-US" altLang="zh-CN" b="0" i="0" u="none" strike="noStrike" dirty="0">
              <a:solidFill>
                <a:srgbClr val="000000"/>
              </a:solidFill>
              <a:effectLst/>
            </a:endParaRPr>
          </a:p>
          <a:p>
            <a:pPr marL="914400" lvl="2" indent="0">
              <a:buNone/>
            </a:pPr>
            <a:endParaRPr lang="en-US" altLang="zh-CN" b="0" i="0" u="none" strike="noStrike" dirty="0">
              <a:solidFill>
                <a:srgbClr val="000000"/>
              </a:solidFill>
              <a:effectLst/>
            </a:endParaRPr>
          </a:p>
          <a:p>
            <a:pPr marL="457200" lvl="1" indent="0">
              <a:buNone/>
            </a:pPr>
            <a:r>
              <a:rPr lang="zh-CN" altLang="en-US" b="0" i="0" u="none" strike="noStrike" dirty="0">
                <a:solidFill>
                  <a:srgbClr val="000000"/>
                </a:solidFill>
                <a:effectLst/>
              </a:rPr>
              <a:t>実際</a:t>
            </a:r>
            <a:r>
              <a:rPr lang="ja-JP" altLang="en-US" b="0" i="0" u="none" strike="noStrike" dirty="0">
                <a:solidFill>
                  <a:srgbClr val="000000"/>
                </a:solidFill>
                <a:effectLst/>
              </a:rPr>
              <a:t>のヒット</a:t>
            </a:r>
            <a:r>
              <a:rPr lang="zh-CN" altLang="en-US" b="0" i="0" u="none" strike="noStrike" dirty="0">
                <a:solidFill>
                  <a:srgbClr val="000000"/>
                </a:solidFill>
                <a:effectLst/>
              </a:rPr>
              <a:t>率 </a:t>
            </a:r>
            <a:r>
              <a:rPr lang="en-US" altLang="zh-CN" b="0" i="0" u="none" strike="noStrike" dirty="0">
                <a:solidFill>
                  <a:srgbClr val="000000"/>
                </a:solidFill>
                <a:effectLst/>
              </a:rPr>
              <a:t>hm</a:t>
            </a:r>
            <a:r>
              <a:rPr lang="zh-CN" altLang="en-US" b="0" i="0" u="none" strike="noStrike" dirty="0">
                <a:solidFill>
                  <a:srgbClr val="000000"/>
                </a:solidFill>
                <a:effectLst/>
              </a:rPr>
              <a:t> </a:t>
            </a:r>
            <a:r>
              <a:rPr lang="ja-JP" altLang="en-US" b="0" i="0" u="none" strike="noStrike" dirty="0">
                <a:solidFill>
                  <a:srgbClr val="000000"/>
                </a:solidFill>
                <a:effectLst/>
              </a:rPr>
              <a:t>と</a:t>
            </a:r>
            <a:r>
              <a:rPr lang="zh-CN" altLang="en-US" b="0" i="0" u="none" strike="noStrike" dirty="0">
                <a:solidFill>
                  <a:srgbClr val="000000"/>
                </a:solidFill>
                <a:effectLst/>
              </a:rPr>
              <a:t>目標</a:t>
            </a:r>
            <a:r>
              <a:rPr lang="ja-JP" altLang="en-US" b="0" i="0" u="none" strike="noStrike" dirty="0">
                <a:solidFill>
                  <a:srgbClr val="000000"/>
                </a:solidFill>
                <a:effectLst/>
              </a:rPr>
              <a:t>ヒット</a:t>
            </a:r>
            <a:r>
              <a:rPr lang="zh-CN" altLang="en-US" b="0" i="0" u="none" strike="noStrike" dirty="0">
                <a:solidFill>
                  <a:srgbClr val="000000"/>
                </a:solidFill>
                <a:effectLst/>
              </a:rPr>
              <a:t>率 </a:t>
            </a:r>
            <a:r>
              <a:rPr lang="en-US" altLang="zh-CN" b="0" i="0" u="none" strike="noStrike" dirty="0" err="1">
                <a:solidFill>
                  <a:srgbClr val="000000"/>
                </a:solidFill>
                <a:effectLst/>
              </a:rPr>
              <a:t>h^m</a:t>
            </a:r>
            <a:r>
              <a:rPr lang="en-US" altLang="zh-CN" b="0" i="0" u="none" strike="noStrike" dirty="0">
                <a:solidFill>
                  <a:srgbClr val="000000"/>
                </a:solidFill>
                <a:effectLst/>
              </a:rPr>
              <a:t> </a:t>
            </a:r>
            <a:r>
              <a:rPr lang="ja-JP" altLang="en-US" b="0" i="0" u="none" strike="noStrike" dirty="0">
                <a:solidFill>
                  <a:srgbClr val="000000"/>
                </a:solidFill>
                <a:effectLst/>
              </a:rPr>
              <a:t>との</a:t>
            </a:r>
            <a:r>
              <a:rPr lang="zh-CN" altLang="en-US" b="0" i="0" u="none" strike="noStrike" dirty="0">
                <a:solidFill>
                  <a:srgbClr val="000000"/>
                </a:solidFill>
                <a:effectLst/>
              </a:rPr>
              <a:t>誤差</a:t>
            </a:r>
            <a:r>
              <a:rPr lang="ja-JP" altLang="en-US" b="0" i="0" u="none" strike="noStrike" dirty="0">
                <a:solidFill>
                  <a:srgbClr val="000000"/>
                </a:solidFill>
                <a:effectLst/>
              </a:rPr>
              <a:t>の</a:t>
            </a:r>
            <a:r>
              <a:rPr lang="zh-CN" altLang="en-US" b="0" i="0" u="none" strike="noStrike" dirty="0">
                <a:solidFill>
                  <a:srgbClr val="000000"/>
                </a:solidFill>
                <a:effectLst/>
              </a:rPr>
              <a:t>二乗</a:t>
            </a:r>
            <a:r>
              <a:rPr lang="ja-JP" altLang="en-US" b="0" i="0" u="none" strike="noStrike" dirty="0">
                <a:solidFill>
                  <a:srgbClr val="000000"/>
                </a:solidFill>
                <a:effectLst/>
              </a:rPr>
              <a:t>の</a:t>
            </a:r>
            <a:r>
              <a:rPr lang="zh-CN" altLang="en-US" b="0" i="0" u="none" strike="noStrike" dirty="0">
                <a:solidFill>
                  <a:srgbClr val="000000"/>
                </a:solidFill>
                <a:effectLst/>
              </a:rPr>
              <a:t>負値</a:t>
            </a:r>
            <a:r>
              <a:rPr lang="ja-JP" altLang="en-US" b="0" i="0" u="none" strike="noStrike" dirty="0">
                <a:solidFill>
                  <a:srgbClr val="000000"/>
                </a:solidFill>
                <a:effectLst/>
              </a:rPr>
              <a:t>である。</a:t>
            </a:r>
          </a:p>
          <a:p>
            <a:pPr algn="l"/>
            <a:endParaRPr lang="en-US" altLang="zh-CN" b="0" i="0" u="none" strike="noStrike" dirty="0">
              <a:solidFill>
                <a:srgbClr val="000000"/>
              </a:solidFill>
              <a:effectLst/>
            </a:endParaRPr>
          </a:p>
          <a:p>
            <a:pPr algn="l"/>
            <a:r>
              <a:rPr lang="zh-CN" altLang="en-US" b="0" i="0" u="none" strike="noStrike" dirty="0">
                <a:solidFill>
                  <a:srgbClr val="000000"/>
                </a:solidFill>
                <a:effectLst/>
              </a:rPr>
              <a:t>目標</a:t>
            </a:r>
            <a:r>
              <a:rPr lang="ja-JP" altLang="en-US" b="0" i="0" u="none" strike="noStrike" dirty="0">
                <a:solidFill>
                  <a:srgbClr val="000000"/>
                </a:solidFill>
                <a:effectLst/>
              </a:rPr>
              <a:t>ヒット</a:t>
            </a:r>
            <a:r>
              <a:rPr lang="zh-CN" altLang="en-US" b="0" i="0" u="none" strike="noStrike" dirty="0">
                <a:solidFill>
                  <a:srgbClr val="000000"/>
                </a:solidFill>
                <a:effectLst/>
              </a:rPr>
              <a:t>率</a:t>
            </a:r>
            <a:r>
              <a:rPr lang="ja-JP" altLang="en-US" b="0" i="0" u="none" strike="noStrike" dirty="0">
                <a:solidFill>
                  <a:srgbClr val="000000"/>
                </a:solidFill>
                <a:effectLst/>
              </a:rPr>
              <a:t>と</a:t>
            </a:r>
            <a:r>
              <a:rPr lang="zh-CN" altLang="en-US" b="0" i="0" u="none" strike="noStrike" dirty="0">
                <a:solidFill>
                  <a:srgbClr val="000000"/>
                </a:solidFill>
                <a:effectLst/>
              </a:rPr>
              <a:t>実際</a:t>
            </a:r>
            <a:r>
              <a:rPr lang="ja-JP" altLang="en-US" b="0" i="0" u="none" strike="noStrike" dirty="0">
                <a:solidFill>
                  <a:srgbClr val="000000"/>
                </a:solidFill>
                <a:effectLst/>
              </a:rPr>
              <a:t>のヒット</a:t>
            </a:r>
            <a:r>
              <a:rPr lang="zh-CN" altLang="en-US" b="0" i="0" u="none" strike="noStrike" dirty="0">
                <a:solidFill>
                  <a:srgbClr val="000000"/>
                </a:solidFill>
                <a:effectLst/>
              </a:rPr>
              <a:t>率</a:t>
            </a:r>
            <a:r>
              <a:rPr lang="ja-JP" altLang="en-US" b="0" i="0" u="none" strike="noStrike" dirty="0">
                <a:solidFill>
                  <a:srgbClr val="000000"/>
                </a:solidFill>
                <a:effectLst/>
              </a:rPr>
              <a:t>の</a:t>
            </a:r>
            <a:r>
              <a:rPr lang="zh-CN" altLang="en-US" b="0" i="0" u="none" strike="noStrike" dirty="0">
                <a:solidFill>
                  <a:srgbClr val="000000"/>
                </a:solidFill>
                <a:effectLst/>
              </a:rPr>
              <a:t>差</a:t>
            </a:r>
            <a:r>
              <a:rPr lang="ja-JP" altLang="en-US" b="0" i="0" u="none" strike="noStrike" dirty="0">
                <a:solidFill>
                  <a:srgbClr val="000000"/>
                </a:solidFill>
                <a:effectLst/>
              </a:rPr>
              <a:t>を</a:t>
            </a:r>
            <a:r>
              <a:rPr lang="zh-CN" altLang="en-US" b="0" i="0" u="none" strike="noStrike" dirty="0">
                <a:solidFill>
                  <a:srgbClr val="000000"/>
                </a:solidFill>
                <a:effectLst/>
              </a:rPr>
              <a:t>最小化</a:t>
            </a:r>
            <a:r>
              <a:rPr lang="ja-JP" altLang="en-US" b="0" i="0" u="none" strike="noStrike" dirty="0">
                <a:solidFill>
                  <a:srgbClr val="000000"/>
                </a:solidFill>
                <a:effectLst/>
              </a:rPr>
              <a:t>する</a:t>
            </a:r>
            <a:r>
              <a:rPr lang="zh-CN" altLang="en-US" b="0" i="0" u="none" strike="noStrike" dirty="0">
                <a:solidFill>
                  <a:srgbClr val="000000"/>
                </a:solidFill>
                <a:effectLst/>
              </a:rPr>
              <a:t>方向</a:t>
            </a:r>
            <a:r>
              <a:rPr lang="ja-JP" altLang="en-US" b="0" i="0" u="none" strike="noStrike" dirty="0">
                <a:solidFill>
                  <a:srgbClr val="000000"/>
                </a:solidFill>
                <a:effectLst/>
              </a:rPr>
              <a:t>に</a:t>
            </a:r>
            <a:r>
              <a:rPr lang="zh-CN" altLang="en-US" b="0" i="0" u="none" strike="noStrike" dirty="0">
                <a:solidFill>
                  <a:srgbClr val="000000"/>
                </a:solidFill>
                <a:effectLst/>
              </a:rPr>
              <a:t>学習</a:t>
            </a:r>
            <a:r>
              <a:rPr lang="ja-JP" altLang="en-US" b="0" i="0" u="none" strike="noStrike" dirty="0">
                <a:solidFill>
                  <a:srgbClr val="000000"/>
                </a:solidFill>
                <a:effectLst/>
              </a:rPr>
              <a:t>が</a:t>
            </a:r>
            <a:r>
              <a:rPr lang="zh-CN" altLang="en-US" b="0" i="0" u="none" strike="noStrike" dirty="0">
                <a:solidFill>
                  <a:srgbClr val="000000"/>
                </a:solidFill>
                <a:effectLst/>
              </a:rPr>
              <a:t>進</a:t>
            </a:r>
            <a:r>
              <a:rPr lang="ja-JP" altLang="en-US" b="0" i="0" u="none" strike="noStrike" dirty="0">
                <a:solidFill>
                  <a:srgbClr val="000000"/>
                </a:solidFill>
                <a:effectLst/>
              </a:rPr>
              <a:t>むよう</a:t>
            </a:r>
            <a:r>
              <a:rPr lang="zh-CN" altLang="en-US" b="0" i="0" u="none" strike="noStrike" dirty="0">
                <a:solidFill>
                  <a:srgbClr val="000000"/>
                </a:solidFill>
                <a:effectLst/>
              </a:rPr>
              <a:t>強化学習</a:t>
            </a:r>
            <a:r>
              <a:rPr lang="ja-JP" altLang="en-US" b="0" i="0" u="none" strike="noStrike" dirty="0">
                <a:solidFill>
                  <a:srgbClr val="000000"/>
                </a:solidFill>
                <a:effectLst/>
              </a:rPr>
              <a:t>を</a:t>
            </a:r>
            <a:r>
              <a:rPr lang="zh-CN" altLang="en-US" b="0" i="0" u="none" strike="noStrike" dirty="0">
                <a:solidFill>
                  <a:srgbClr val="000000"/>
                </a:solidFill>
                <a:effectLst/>
              </a:rPr>
              <a:t>設計</a:t>
            </a:r>
            <a:r>
              <a:rPr lang="ja-JP" altLang="en-US" b="0" i="0" u="none" strike="noStrike" dirty="0">
                <a:solidFill>
                  <a:srgbClr val="000000"/>
                </a:solidFill>
                <a:effectLst/>
              </a:rPr>
              <a:t>する．</a:t>
            </a:r>
          </a:p>
          <a:p>
            <a:pPr algn="l"/>
            <a:endParaRPr lang="zh-CN" altLang="en-US" b="0" i="0" u="none" strike="noStrike" dirty="0">
              <a:solidFill>
                <a:srgbClr val="000000"/>
              </a:solidFill>
              <a:effectLst/>
            </a:endParaRPr>
          </a:p>
          <a:p>
            <a:endParaRPr lang="en-US" altLang="ja-JP" dirty="0"/>
          </a:p>
          <a:p>
            <a:endParaRPr lang="ja-JP" altLang="en-US" dirty="0"/>
          </a:p>
          <a:p>
            <a:endParaRPr lang="en-US" altLang="ja-JP" dirty="0"/>
          </a:p>
          <a:p>
            <a:endParaRPr lang="en-US" altLang="ja-JP" dirty="0"/>
          </a:p>
        </p:txBody>
      </p:sp>
      <p:sp>
        <p:nvSpPr>
          <p:cNvPr id="5" name="スライド番号プレースホルダー 4">
            <a:extLst>
              <a:ext uri="{FF2B5EF4-FFF2-40B4-BE49-F238E27FC236}">
                <a16:creationId xmlns:a16="http://schemas.microsoft.com/office/drawing/2014/main" id="{1344ADFB-F567-39D6-7786-7488B6572000}"/>
              </a:ext>
            </a:extLst>
          </p:cNvPr>
          <p:cNvSpPr>
            <a:spLocks noGrp="1"/>
          </p:cNvSpPr>
          <p:nvPr>
            <p:ph type="sldNum" sz="quarter" idx="11"/>
          </p:nvPr>
        </p:nvSpPr>
        <p:spPr>
          <a:xfrm>
            <a:off x="9652000" y="6564312"/>
            <a:ext cx="2540000" cy="457200"/>
          </a:xfrm>
        </p:spPr>
        <p:txBody>
          <a:bodyPr/>
          <a:lstStyle/>
          <a:p>
            <a:fld id="{4A90259C-5ADC-B849-B3EC-4B3C8CD27C4B}" type="slidenum">
              <a:rPr kumimoji="1" lang="ja-JP" altLang="en-US" smtClean="0"/>
              <a:t>5</a:t>
            </a:fld>
            <a:endParaRPr kumimoji="1" lang="ja-JP" altLang="en-US"/>
          </a:p>
        </p:txBody>
      </p:sp>
      <p:pic>
        <p:nvPicPr>
          <p:cNvPr id="6" name="图片 5" descr="文本&#10;&#10;AI 生成的内容可能不正确。">
            <a:extLst>
              <a:ext uri="{FF2B5EF4-FFF2-40B4-BE49-F238E27FC236}">
                <a16:creationId xmlns:a16="http://schemas.microsoft.com/office/drawing/2014/main" id="{9872A7F5-5B19-118D-8B4F-7A4D028BCBC5}"/>
              </a:ext>
            </a:extLst>
          </p:cNvPr>
          <p:cNvPicPr>
            <a:picLocks noChangeAspect="1"/>
          </p:cNvPicPr>
          <p:nvPr/>
        </p:nvPicPr>
        <p:blipFill>
          <a:blip r:embed="rId3"/>
          <a:stretch>
            <a:fillRect/>
          </a:stretch>
        </p:blipFill>
        <p:spPr>
          <a:xfrm>
            <a:off x="1594682" y="4054318"/>
            <a:ext cx="3624786" cy="607623"/>
          </a:xfrm>
          <a:prstGeom prst="rect">
            <a:avLst/>
          </a:prstGeom>
        </p:spPr>
      </p:pic>
    </p:spTree>
    <p:extLst>
      <p:ext uri="{BB962C8B-B14F-4D97-AF65-F5344CB8AC3E}">
        <p14:creationId xmlns:p14="http://schemas.microsoft.com/office/powerpoint/2010/main" val="208113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0F38BEF-09EB-B706-1F37-49F64110501F}"/>
              </a:ext>
            </a:extLst>
          </p:cNvPr>
          <p:cNvSpPr>
            <a:spLocks noGrp="1"/>
          </p:cNvSpPr>
          <p:nvPr>
            <p:ph type="title"/>
          </p:nvPr>
        </p:nvSpPr>
        <p:spPr/>
        <p:txBody>
          <a:bodyPr/>
          <a:lstStyle/>
          <a:p>
            <a:r>
              <a:rPr kumimoji="1" lang="zh-CN" altLang="en-US" dirty="0"/>
              <a:t>動的環境（</a:t>
            </a:r>
            <a:r>
              <a:rPr kumimoji="1" lang="en-US" altLang="zh-CN" dirty="0"/>
              <a:t>1/2</a:t>
            </a:r>
            <a:r>
              <a:rPr kumimoji="1" lang="zh-CN" altLang="en-US" dirty="0"/>
              <a:t>）</a:t>
            </a:r>
          </a:p>
        </p:txBody>
      </p:sp>
      <p:sp>
        <p:nvSpPr>
          <p:cNvPr id="3" name="内容占位符 2">
            <a:extLst>
              <a:ext uri="{FF2B5EF4-FFF2-40B4-BE49-F238E27FC236}">
                <a16:creationId xmlns:a16="http://schemas.microsoft.com/office/drawing/2014/main" id="{FCBBB43A-52C8-9263-4EB3-72C249918F03}"/>
              </a:ext>
            </a:extLst>
          </p:cNvPr>
          <p:cNvSpPr>
            <a:spLocks noGrp="1"/>
          </p:cNvSpPr>
          <p:nvPr>
            <p:ph idx="1"/>
          </p:nvPr>
        </p:nvSpPr>
        <p:spPr>
          <a:xfrm>
            <a:off x="493059" y="858674"/>
            <a:ext cx="11176000" cy="5695950"/>
          </a:xfrm>
        </p:spPr>
        <p:txBody>
          <a:bodyPr/>
          <a:lstStyle/>
          <a:p>
            <a:r>
              <a:rPr lang="ja-JP" altLang="en-US" dirty="0"/>
              <a:t>本研究では動的環境を用いて研究をおこなう</a:t>
            </a:r>
            <a:r>
              <a:rPr lang="zh-CN" altLang="en-US" dirty="0"/>
              <a:t>。</a:t>
            </a:r>
            <a:endParaRPr lang="en-US" altLang="ja-JP" dirty="0"/>
          </a:p>
          <a:p>
            <a:endParaRPr lang="en-US" altLang="ja-JP" b="1" i="0" u="none" strike="noStrike" dirty="0">
              <a:solidFill>
                <a:srgbClr val="000000"/>
              </a:solidFill>
              <a:effectLst/>
            </a:endParaRPr>
          </a:p>
          <a:p>
            <a:r>
              <a:rPr lang="ja-JP" altLang="en-US" b="1" i="0" u="none" strike="noStrike" dirty="0">
                <a:solidFill>
                  <a:srgbClr val="000000"/>
                </a:solidFill>
                <a:effectLst/>
              </a:rPr>
              <a:t>コンテンツの</a:t>
            </a:r>
            <a:r>
              <a:rPr lang="zh-CN" altLang="en-US" b="1" i="0" u="none" strike="noStrike" dirty="0">
                <a:solidFill>
                  <a:srgbClr val="000000"/>
                </a:solidFill>
                <a:effectLst/>
              </a:rPr>
              <a:t>人気度</a:t>
            </a:r>
            <a:r>
              <a:rPr lang="ja-JP" altLang="en-US" b="1" i="0" u="none" strike="noStrike" dirty="0">
                <a:solidFill>
                  <a:srgbClr val="000000"/>
                </a:solidFill>
                <a:effectLst/>
              </a:rPr>
              <a:t>は</a:t>
            </a:r>
            <a:r>
              <a:rPr lang="zh-CN" altLang="en-US" b="1" i="0" u="none" strike="noStrike" dirty="0">
                <a:solidFill>
                  <a:srgbClr val="000000"/>
                </a:solidFill>
                <a:effectLst/>
              </a:rPr>
              <a:t>時間</a:t>
            </a:r>
            <a:r>
              <a:rPr lang="ja-JP" altLang="en-US" b="1" i="0" u="none" strike="noStrike" dirty="0">
                <a:solidFill>
                  <a:srgbClr val="000000"/>
                </a:solidFill>
                <a:effectLst/>
              </a:rPr>
              <a:t>とともに</a:t>
            </a:r>
            <a:r>
              <a:rPr lang="zh-CN" altLang="en-US" b="1" i="0" u="none" strike="noStrike" dirty="0">
                <a:solidFill>
                  <a:srgbClr val="000000"/>
                </a:solidFill>
                <a:effectLst/>
              </a:rPr>
              <a:t>変化</a:t>
            </a:r>
            <a:r>
              <a:rPr lang="ja-JP" altLang="en-US" b="1" i="0" u="none" strike="noStrike" dirty="0">
                <a:solidFill>
                  <a:srgbClr val="000000"/>
                </a:solidFill>
                <a:effectLst/>
              </a:rPr>
              <a:t>し，その</a:t>
            </a:r>
            <a:r>
              <a:rPr lang="zh-CN" altLang="en-US" b="1" i="0" u="none" strike="noStrike" dirty="0">
                <a:solidFill>
                  <a:srgbClr val="000000"/>
                </a:solidFill>
                <a:effectLst/>
              </a:rPr>
              <a:t>変化</a:t>
            </a:r>
            <a:r>
              <a:rPr lang="ja-JP" altLang="en-US" b="1" i="0" u="none" strike="noStrike" dirty="0">
                <a:solidFill>
                  <a:srgbClr val="000000"/>
                </a:solidFill>
                <a:effectLst/>
              </a:rPr>
              <a:t>は </a:t>
            </a:r>
            <a:r>
              <a:rPr lang="en-US" altLang="zh-CN" b="1" i="0" u="none" strike="noStrike" dirty="0">
                <a:solidFill>
                  <a:srgbClr val="000000"/>
                </a:solidFill>
                <a:effectLst/>
              </a:rPr>
              <a:t>Zipf </a:t>
            </a:r>
            <a:r>
              <a:rPr lang="zh-CN" altLang="en-US" b="1" i="0" u="none" strike="noStrike" dirty="0">
                <a:solidFill>
                  <a:srgbClr val="000000"/>
                </a:solidFill>
                <a:effectLst/>
              </a:rPr>
              <a:t>分布</a:t>
            </a:r>
            <a:r>
              <a:rPr lang="ja-JP" altLang="en-US" b="1" i="0" u="none" strike="noStrike" dirty="0">
                <a:solidFill>
                  <a:srgbClr val="000000"/>
                </a:solidFill>
                <a:effectLst/>
              </a:rPr>
              <a:t>に</a:t>
            </a:r>
            <a:r>
              <a:rPr lang="zh-CN" altLang="en-US" b="1" i="0" u="none" strike="noStrike" dirty="0">
                <a:solidFill>
                  <a:srgbClr val="000000"/>
                </a:solidFill>
                <a:effectLst/>
              </a:rPr>
              <a:t>従</a:t>
            </a:r>
            <a:r>
              <a:rPr lang="ja-JP" altLang="en-US" b="1" i="0" u="none" strike="noStrike" dirty="0">
                <a:solidFill>
                  <a:srgbClr val="000000"/>
                </a:solidFill>
                <a:effectLst/>
              </a:rPr>
              <a:t>う。</a:t>
            </a:r>
            <a:endParaRPr lang="ja-JP" altLang="en-US" b="0" i="0" u="none" strike="noStrike" dirty="0">
              <a:solidFill>
                <a:srgbClr val="000000"/>
              </a:solidFill>
              <a:effectLst/>
            </a:endParaRPr>
          </a:p>
          <a:p>
            <a:pPr marL="0" indent="0">
              <a:buNone/>
            </a:pPr>
            <a:endParaRPr lang="en-US" altLang="zh-CN" dirty="0"/>
          </a:p>
          <a:p>
            <a:r>
              <a:rPr lang="ja-JP" altLang="en-US" dirty="0"/>
              <a:t>**各時間帯内では環境は静的**であり、その間にモデルが十分に訓練され、その後</a:t>
            </a:r>
            <a:r>
              <a:rPr lang="ja-JP" altLang="en-US" b="1" dirty="0"/>
              <a:t>次の時間帯へ移行することで、全体として動的な環境が構成されます</a:t>
            </a:r>
            <a:r>
              <a:rPr lang="ja-JP" altLang="en-US" dirty="0"/>
              <a:t>。</a:t>
            </a:r>
            <a:endParaRPr kumimoji="1" lang="ja-JP" altLang="en-US" dirty="0"/>
          </a:p>
          <a:p>
            <a:pPr marL="0" indent="0">
              <a:buNone/>
            </a:pPr>
            <a:endParaRPr lang="en-US" altLang="ja-JP" dirty="0"/>
          </a:p>
          <a:p>
            <a:pPr marL="0" indent="0">
              <a:buNone/>
            </a:pPr>
            <a:endParaRPr lang="en-US" altLang="ja-JP" dirty="0"/>
          </a:p>
          <a:p>
            <a:endParaRPr kumimoji="1" lang="zh-CN" altLang="en-US" dirty="0"/>
          </a:p>
        </p:txBody>
      </p:sp>
      <p:sp>
        <p:nvSpPr>
          <p:cNvPr id="4" name="灯片编号占位符 3">
            <a:extLst>
              <a:ext uri="{FF2B5EF4-FFF2-40B4-BE49-F238E27FC236}">
                <a16:creationId xmlns:a16="http://schemas.microsoft.com/office/drawing/2014/main" id="{7A431628-9A26-ACDF-D66B-606505879F93}"/>
              </a:ext>
            </a:extLst>
          </p:cNvPr>
          <p:cNvSpPr>
            <a:spLocks noGrp="1"/>
          </p:cNvSpPr>
          <p:nvPr>
            <p:ph type="sldNum" sz="quarter" idx="11"/>
          </p:nvPr>
        </p:nvSpPr>
        <p:spPr>
          <a:xfrm>
            <a:off x="9652000" y="6554624"/>
            <a:ext cx="2540000" cy="457200"/>
          </a:xfrm>
        </p:spPr>
        <p:txBody>
          <a:bodyPr/>
          <a:lstStyle/>
          <a:p>
            <a:fld id="{4A90259C-5ADC-B849-B3EC-4B3C8CD27C4B}" type="slidenum">
              <a:rPr kumimoji="1" lang="ja-JP" altLang="en-US" smtClean="0"/>
              <a:t>6</a:t>
            </a:fld>
            <a:endParaRPr kumimoji="1" lang="ja-JP" altLang="en-US"/>
          </a:p>
        </p:txBody>
      </p:sp>
      <p:sp>
        <p:nvSpPr>
          <p:cNvPr id="5" name="矩形 4">
            <a:extLst>
              <a:ext uri="{FF2B5EF4-FFF2-40B4-BE49-F238E27FC236}">
                <a16:creationId xmlns:a16="http://schemas.microsoft.com/office/drawing/2014/main" id="{3F43B759-8504-95FC-86B1-2FBEC0BEBA02}"/>
              </a:ext>
            </a:extLst>
          </p:cNvPr>
          <p:cNvSpPr/>
          <p:nvPr/>
        </p:nvSpPr>
        <p:spPr>
          <a:xfrm>
            <a:off x="1289138" y="4212696"/>
            <a:ext cx="1524473" cy="140746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FF0000"/>
                </a:solidFill>
              </a:rPr>
              <a:t>t=1</a:t>
            </a:r>
          </a:p>
          <a:p>
            <a:pPr algn="ctr"/>
            <a:r>
              <a:rPr lang="en-US" dirty="0">
                <a:solidFill>
                  <a:srgbClr val="FF0000"/>
                </a:solidFill>
              </a:rPr>
              <a:t>500</a:t>
            </a:r>
            <a:r>
              <a:rPr lang="zh-CN" altLang="en-US" dirty="0">
                <a:solidFill>
                  <a:srgbClr val="FF0000"/>
                </a:solidFill>
              </a:rPr>
              <a:t>回</a:t>
            </a:r>
            <a:endParaRPr lang="en-US" dirty="0">
              <a:solidFill>
                <a:srgbClr val="FF0000"/>
              </a:solidFill>
            </a:endParaRPr>
          </a:p>
        </p:txBody>
      </p:sp>
      <p:sp>
        <p:nvSpPr>
          <p:cNvPr id="6" name="矩形 5">
            <a:extLst>
              <a:ext uri="{FF2B5EF4-FFF2-40B4-BE49-F238E27FC236}">
                <a16:creationId xmlns:a16="http://schemas.microsoft.com/office/drawing/2014/main" id="{74493AD5-B290-D1C0-93AF-E2A4EB1DD6DA}"/>
              </a:ext>
            </a:extLst>
          </p:cNvPr>
          <p:cNvSpPr/>
          <p:nvPr/>
        </p:nvSpPr>
        <p:spPr>
          <a:xfrm>
            <a:off x="4045058" y="4215340"/>
            <a:ext cx="1524473" cy="140746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FF0000"/>
                </a:solidFill>
              </a:rPr>
              <a:t>t=2</a:t>
            </a:r>
          </a:p>
          <a:p>
            <a:pPr algn="ctr"/>
            <a:r>
              <a:rPr lang="en-US" dirty="0">
                <a:solidFill>
                  <a:srgbClr val="FF0000"/>
                </a:solidFill>
              </a:rPr>
              <a:t>500</a:t>
            </a:r>
            <a:r>
              <a:rPr lang="zh-CN" altLang="en-US" dirty="0">
                <a:solidFill>
                  <a:srgbClr val="FF0000"/>
                </a:solidFill>
              </a:rPr>
              <a:t>回</a:t>
            </a:r>
            <a:endParaRPr lang="en-US" dirty="0">
              <a:solidFill>
                <a:srgbClr val="FF0000"/>
              </a:solidFill>
            </a:endParaRPr>
          </a:p>
        </p:txBody>
      </p:sp>
      <p:sp>
        <p:nvSpPr>
          <p:cNvPr id="7" name="矩形 6">
            <a:extLst>
              <a:ext uri="{FF2B5EF4-FFF2-40B4-BE49-F238E27FC236}">
                <a16:creationId xmlns:a16="http://schemas.microsoft.com/office/drawing/2014/main" id="{C7F73D9B-C1E8-89FF-BBF6-187531AE9030}"/>
              </a:ext>
            </a:extLst>
          </p:cNvPr>
          <p:cNvSpPr/>
          <p:nvPr/>
        </p:nvSpPr>
        <p:spPr>
          <a:xfrm>
            <a:off x="6800978" y="4230460"/>
            <a:ext cx="1524473" cy="140746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FF0000"/>
                </a:solidFill>
              </a:rPr>
              <a:t>t=3</a:t>
            </a:r>
          </a:p>
          <a:p>
            <a:pPr algn="ctr"/>
            <a:r>
              <a:rPr lang="en-US" dirty="0">
                <a:solidFill>
                  <a:srgbClr val="FF0000"/>
                </a:solidFill>
              </a:rPr>
              <a:t>500</a:t>
            </a:r>
            <a:r>
              <a:rPr lang="zh-CN" altLang="en-US" dirty="0">
                <a:solidFill>
                  <a:srgbClr val="FF0000"/>
                </a:solidFill>
              </a:rPr>
              <a:t>回</a:t>
            </a:r>
            <a:endParaRPr lang="en-US" dirty="0">
              <a:solidFill>
                <a:srgbClr val="FF0000"/>
              </a:solidFill>
            </a:endParaRPr>
          </a:p>
        </p:txBody>
      </p:sp>
      <p:sp>
        <p:nvSpPr>
          <p:cNvPr id="8" name="矩形 7">
            <a:extLst>
              <a:ext uri="{FF2B5EF4-FFF2-40B4-BE49-F238E27FC236}">
                <a16:creationId xmlns:a16="http://schemas.microsoft.com/office/drawing/2014/main" id="{97831552-2430-0CF0-A47C-00670A673A1B}"/>
              </a:ext>
            </a:extLst>
          </p:cNvPr>
          <p:cNvSpPr/>
          <p:nvPr/>
        </p:nvSpPr>
        <p:spPr>
          <a:xfrm>
            <a:off x="9559148" y="4215341"/>
            <a:ext cx="1524473" cy="140746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FF0000"/>
                </a:solidFill>
              </a:rPr>
              <a:t>t=4</a:t>
            </a:r>
          </a:p>
          <a:p>
            <a:pPr algn="ctr"/>
            <a:r>
              <a:rPr lang="en-US" dirty="0">
                <a:solidFill>
                  <a:srgbClr val="FF0000"/>
                </a:solidFill>
              </a:rPr>
              <a:t>500</a:t>
            </a:r>
            <a:r>
              <a:rPr lang="zh-CN" altLang="en-US" dirty="0">
                <a:solidFill>
                  <a:srgbClr val="FF0000"/>
                </a:solidFill>
              </a:rPr>
              <a:t>回</a:t>
            </a:r>
            <a:endParaRPr lang="en-US" dirty="0">
              <a:solidFill>
                <a:srgbClr val="FF0000"/>
              </a:solidFill>
            </a:endParaRPr>
          </a:p>
        </p:txBody>
      </p:sp>
      <p:sp>
        <p:nvSpPr>
          <p:cNvPr id="10" name="箭头: 右 9">
            <a:extLst>
              <a:ext uri="{FF2B5EF4-FFF2-40B4-BE49-F238E27FC236}">
                <a16:creationId xmlns:a16="http://schemas.microsoft.com/office/drawing/2014/main" id="{335BAACA-B8EA-3D64-F8FC-5E6FEBDA9764}"/>
              </a:ext>
            </a:extLst>
          </p:cNvPr>
          <p:cNvSpPr/>
          <p:nvPr/>
        </p:nvSpPr>
        <p:spPr>
          <a:xfrm>
            <a:off x="2864011" y="4582326"/>
            <a:ext cx="1138751" cy="70373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ltLang="zh-CN" sz="1800" dirty="0">
                <a:solidFill>
                  <a:srgbClr val="FF0000"/>
                </a:solidFill>
              </a:rPr>
              <a:t>Θ</a:t>
            </a:r>
            <a:r>
              <a:rPr lang="zh-CN" altLang="en-US" sz="1800" dirty="0">
                <a:solidFill>
                  <a:srgbClr val="FF0000"/>
                </a:solidFill>
              </a:rPr>
              <a:t>变化</a:t>
            </a:r>
            <a:endParaRPr lang="en-US" sz="1800" dirty="0">
              <a:solidFill>
                <a:srgbClr val="FF0000"/>
              </a:solidFill>
            </a:endParaRPr>
          </a:p>
        </p:txBody>
      </p:sp>
      <p:sp>
        <p:nvSpPr>
          <p:cNvPr id="14" name="箭头: 右 13">
            <a:extLst>
              <a:ext uri="{FF2B5EF4-FFF2-40B4-BE49-F238E27FC236}">
                <a16:creationId xmlns:a16="http://schemas.microsoft.com/office/drawing/2014/main" id="{9D195212-3226-3CB0-B3FA-8582B0A9883D}"/>
              </a:ext>
            </a:extLst>
          </p:cNvPr>
          <p:cNvSpPr/>
          <p:nvPr/>
        </p:nvSpPr>
        <p:spPr>
          <a:xfrm>
            <a:off x="243460" y="4492533"/>
            <a:ext cx="994183" cy="8477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dirty="0"/>
              <a:t>θ</a:t>
            </a:r>
            <a:endParaRPr lang="en-US" dirty="0"/>
          </a:p>
        </p:txBody>
      </p:sp>
      <p:sp>
        <p:nvSpPr>
          <p:cNvPr id="15" name="箭头: 右 9">
            <a:extLst>
              <a:ext uri="{FF2B5EF4-FFF2-40B4-BE49-F238E27FC236}">
                <a16:creationId xmlns:a16="http://schemas.microsoft.com/office/drawing/2014/main" id="{70A6B3A6-385C-75B8-E5BA-345649FF5623}"/>
              </a:ext>
            </a:extLst>
          </p:cNvPr>
          <p:cNvSpPr/>
          <p:nvPr/>
        </p:nvSpPr>
        <p:spPr>
          <a:xfrm>
            <a:off x="5629277" y="4582326"/>
            <a:ext cx="1142803" cy="70373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ltLang="zh-CN" sz="1800" dirty="0">
                <a:solidFill>
                  <a:srgbClr val="FF0000"/>
                </a:solidFill>
              </a:rPr>
              <a:t>Θ</a:t>
            </a:r>
            <a:r>
              <a:rPr lang="zh-CN" altLang="en-US" sz="1800" dirty="0">
                <a:solidFill>
                  <a:srgbClr val="FF0000"/>
                </a:solidFill>
              </a:rPr>
              <a:t>变化</a:t>
            </a:r>
            <a:endParaRPr lang="en-US" sz="1800" dirty="0">
              <a:solidFill>
                <a:srgbClr val="FF0000"/>
              </a:solidFill>
            </a:endParaRPr>
          </a:p>
        </p:txBody>
      </p:sp>
      <p:sp>
        <p:nvSpPr>
          <p:cNvPr id="16" name="箭头: 右 9">
            <a:extLst>
              <a:ext uri="{FF2B5EF4-FFF2-40B4-BE49-F238E27FC236}">
                <a16:creationId xmlns:a16="http://schemas.microsoft.com/office/drawing/2014/main" id="{1DCD6C09-AF08-331E-D942-EC5BE115D7C5}"/>
              </a:ext>
            </a:extLst>
          </p:cNvPr>
          <p:cNvSpPr/>
          <p:nvPr/>
        </p:nvSpPr>
        <p:spPr>
          <a:xfrm>
            <a:off x="8410043" y="4582326"/>
            <a:ext cx="1097611" cy="70373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ltLang="zh-CN" sz="1800" dirty="0">
                <a:solidFill>
                  <a:srgbClr val="FF0000"/>
                </a:solidFill>
              </a:rPr>
              <a:t>Θ</a:t>
            </a:r>
            <a:r>
              <a:rPr lang="zh-CN" altLang="en-US" sz="1800" dirty="0">
                <a:solidFill>
                  <a:srgbClr val="FF0000"/>
                </a:solidFill>
              </a:rPr>
              <a:t>变化</a:t>
            </a:r>
            <a:endParaRPr lang="en-US" sz="1800" dirty="0">
              <a:solidFill>
                <a:srgbClr val="FF0000"/>
              </a:solidFill>
            </a:endParaRPr>
          </a:p>
        </p:txBody>
      </p:sp>
      <p:sp>
        <p:nvSpPr>
          <p:cNvPr id="17" name="箭头: 右 9">
            <a:extLst>
              <a:ext uri="{FF2B5EF4-FFF2-40B4-BE49-F238E27FC236}">
                <a16:creationId xmlns:a16="http://schemas.microsoft.com/office/drawing/2014/main" id="{34EF4201-E3C4-F449-0158-B6C895278305}"/>
              </a:ext>
            </a:extLst>
          </p:cNvPr>
          <p:cNvSpPr/>
          <p:nvPr/>
        </p:nvSpPr>
        <p:spPr>
          <a:xfrm>
            <a:off x="11098992" y="4582326"/>
            <a:ext cx="1093008" cy="70373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ltLang="zh-CN" sz="1800" dirty="0">
                <a:solidFill>
                  <a:srgbClr val="FF0000"/>
                </a:solidFill>
              </a:rPr>
              <a:t>Θ</a:t>
            </a:r>
            <a:r>
              <a:rPr lang="zh-CN" altLang="en-US" sz="1800" dirty="0">
                <a:solidFill>
                  <a:srgbClr val="FF0000"/>
                </a:solidFill>
              </a:rPr>
              <a:t>变化</a:t>
            </a:r>
            <a:endParaRPr lang="en-US" sz="1800" dirty="0">
              <a:solidFill>
                <a:srgbClr val="FF0000"/>
              </a:solidFill>
            </a:endParaRPr>
          </a:p>
        </p:txBody>
      </p:sp>
    </p:spTree>
    <p:extLst>
      <p:ext uri="{BB962C8B-B14F-4D97-AF65-F5344CB8AC3E}">
        <p14:creationId xmlns:p14="http://schemas.microsoft.com/office/powerpoint/2010/main" val="2923412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AB499C-6691-E364-9337-CACBB8D4BA89}"/>
              </a:ext>
            </a:extLst>
          </p:cNvPr>
          <p:cNvSpPr>
            <a:spLocks noGrp="1"/>
          </p:cNvSpPr>
          <p:nvPr>
            <p:ph type="title"/>
          </p:nvPr>
        </p:nvSpPr>
        <p:spPr>
          <a:xfrm>
            <a:off x="508000" y="65088"/>
            <a:ext cx="10464800" cy="533400"/>
          </a:xfrm>
        </p:spPr>
        <p:txBody>
          <a:bodyPr wrap="square" anchor="ctr">
            <a:normAutofit/>
          </a:bodyPr>
          <a:lstStyle/>
          <a:p>
            <a:pPr>
              <a:lnSpc>
                <a:spcPct val="90000"/>
              </a:lnSpc>
            </a:pPr>
            <a:r>
              <a:rPr kumimoji="1" lang="zh-CN" altLang="en-US" dirty="0"/>
              <a:t>動的環境（</a:t>
            </a:r>
            <a:r>
              <a:rPr lang="en-US" altLang="zh-CN" dirty="0"/>
              <a:t>2/2</a:t>
            </a:r>
            <a:r>
              <a:rPr lang="zh-CN" altLang="en-US" dirty="0"/>
              <a:t>）</a:t>
            </a:r>
            <a:endParaRPr kumimoji="1" lang="zh-CN" altLang="en-US" dirty="0"/>
          </a:p>
        </p:txBody>
      </p:sp>
      <p:sp>
        <p:nvSpPr>
          <p:cNvPr id="3" name="内容占位符 2">
            <a:extLst>
              <a:ext uri="{FF2B5EF4-FFF2-40B4-BE49-F238E27FC236}">
                <a16:creationId xmlns:a16="http://schemas.microsoft.com/office/drawing/2014/main" id="{BF997CCF-A644-3E6C-8A03-DD4E3430851E}"/>
              </a:ext>
            </a:extLst>
          </p:cNvPr>
          <p:cNvSpPr>
            <a:spLocks noGrp="1"/>
          </p:cNvSpPr>
          <p:nvPr>
            <p:ph sz="half" idx="1"/>
          </p:nvPr>
        </p:nvSpPr>
        <p:spPr>
          <a:xfrm>
            <a:off x="508000" y="1066800"/>
            <a:ext cx="5486400" cy="5334000"/>
          </a:xfrm>
        </p:spPr>
        <p:txBody>
          <a:bodyPr wrap="square" anchor="t">
            <a:normAutofit/>
          </a:bodyPr>
          <a:lstStyle/>
          <a:p>
            <a:r>
              <a:rPr lang="zh-CN" altLang="en-US" b="0" i="0" u="none" strike="noStrike" dirty="0">
                <a:solidFill>
                  <a:srgbClr val="000000"/>
                </a:solidFill>
                <a:effectLst/>
                <a:latin typeface="-webkit-standard"/>
              </a:rPr>
              <a:t>環境設定</a:t>
            </a:r>
            <a:r>
              <a:rPr lang="ja-JP" altLang="en-US" b="0" i="0" u="none" strike="noStrike" dirty="0">
                <a:solidFill>
                  <a:srgbClr val="000000"/>
                </a:solidFill>
                <a:effectLst/>
                <a:latin typeface="-webkit-standard"/>
              </a:rPr>
              <a:t>は </a:t>
            </a:r>
            <a:r>
              <a:rPr lang="en-US" altLang="ja-JP" b="0" i="0" u="none" strike="noStrike" dirty="0">
                <a:solidFill>
                  <a:srgbClr val="000000"/>
                </a:solidFill>
                <a:effectLst/>
                <a:latin typeface="-webkit-standard"/>
              </a:rPr>
              <a:t>10 </a:t>
            </a:r>
            <a:r>
              <a:rPr lang="zh-CN" altLang="en-US" b="0" i="0" u="none" strike="noStrike" dirty="0">
                <a:solidFill>
                  <a:srgbClr val="000000"/>
                </a:solidFill>
                <a:effectLst/>
                <a:latin typeface="-webkit-standard"/>
              </a:rPr>
              <a:t>個</a:t>
            </a:r>
            <a:r>
              <a:rPr lang="ja-JP" altLang="en-US" b="0" i="0" u="none" strike="noStrike" dirty="0">
                <a:solidFill>
                  <a:srgbClr val="000000"/>
                </a:solidFill>
                <a:effectLst/>
                <a:latin typeface="-webkit-standard"/>
              </a:rPr>
              <a:t>の</a:t>
            </a:r>
            <a:r>
              <a:rPr lang="zh-CN" altLang="en-US" b="0" i="0" u="none" strike="noStrike" dirty="0">
                <a:solidFill>
                  <a:srgbClr val="000000"/>
                </a:solidFill>
                <a:effectLst/>
                <a:latin typeface="-webkit-standard"/>
              </a:rPr>
              <a:t>時間区間 </a:t>
            </a:r>
            <a:r>
              <a:rPr lang="en-US" altLang="zh-CN" b="0" i="0" u="none" strike="noStrike" dirty="0">
                <a:solidFill>
                  <a:srgbClr val="000000"/>
                </a:solidFill>
                <a:effectLst/>
              </a:rPr>
              <a:t>t</a:t>
            </a:r>
            <a:r>
              <a:rPr lang="en-US" altLang="zh-CN" b="0" i="0" u="none" strike="noStrike" dirty="0">
                <a:solidFill>
                  <a:srgbClr val="000000"/>
                </a:solidFill>
                <a:effectLst/>
                <a:latin typeface="-webkit-standard"/>
              </a:rPr>
              <a:t> </a:t>
            </a:r>
            <a:r>
              <a:rPr lang="ja-JP" altLang="en-US" b="0" i="0" u="none" strike="noStrike" dirty="0">
                <a:solidFill>
                  <a:srgbClr val="000000"/>
                </a:solidFill>
                <a:effectLst/>
                <a:latin typeface="-webkit-standard"/>
              </a:rPr>
              <a:t>とし，</a:t>
            </a:r>
            <a:r>
              <a:rPr lang="zh-CN" altLang="en-US" b="0" i="0" u="none" strike="noStrike" dirty="0">
                <a:solidFill>
                  <a:srgbClr val="000000"/>
                </a:solidFill>
                <a:effectLst/>
                <a:latin typeface="-webkit-standard"/>
              </a:rPr>
              <a:t>各時間区間内</a:t>
            </a:r>
            <a:r>
              <a:rPr lang="ja-JP" altLang="en-US" b="0" i="0" u="none" strike="noStrike" dirty="0">
                <a:solidFill>
                  <a:srgbClr val="000000"/>
                </a:solidFill>
                <a:effectLst/>
                <a:latin typeface="-webkit-standard"/>
              </a:rPr>
              <a:t>で </a:t>
            </a:r>
            <a:r>
              <a:rPr lang="en-US" altLang="ja-JP" b="0" i="0" u="none" strike="noStrike" dirty="0">
                <a:solidFill>
                  <a:srgbClr val="000000"/>
                </a:solidFill>
                <a:effectLst/>
                <a:latin typeface="-webkit-standard"/>
              </a:rPr>
              <a:t>500 </a:t>
            </a:r>
            <a:r>
              <a:rPr lang="zh-CN" altLang="en-US" b="0" i="0" u="none" strike="noStrike" dirty="0">
                <a:solidFill>
                  <a:srgbClr val="000000"/>
                </a:solidFill>
                <a:effectLst/>
                <a:latin typeface="-webkit-standard"/>
              </a:rPr>
              <a:t>回</a:t>
            </a:r>
            <a:r>
              <a:rPr lang="ja-JP" altLang="en-US" b="0" i="0" u="none" strike="noStrike" dirty="0">
                <a:solidFill>
                  <a:srgbClr val="000000"/>
                </a:solidFill>
                <a:effectLst/>
                <a:latin typeface="-webkit-standard"/>
              </a:rPr>
              <a:t>の</a:t>
            </a:r>
            <a:r>
              <a:rPr lang="zh-CN" altLang="en-US" b="0" i="0" u="none" strike="noStrike" dirty="0">
                <a:solidFill>
                  <a:srgbClr val="000000"/>
                </a:solidFill>
                <a:effectLst/>
                <a:latin typeface="-webkit-standard"/>
              </a:rPr>
              <a:t>学習</a:t>
            </a:r>
            <a:r>
              <a:rPr lang="ja-JP" altLang="en-US" b="0" i="0" u="none" strike="noStrike" dirty="0">
                <a:solidFill>
                  <a:srgbClr val="000000"/>
                </a:solidFill>
                <a:effectLst/>
                <a:latin typeface="-webkit-standard"/>
              </a:rPr>
              <a:t>を</a:t>
            </a:r>
            <a:r>
              <a:rPr lang="zh-CN" altLang="en-US" b="0" i="0" u="none" strike="noStrike" dirty="0">
                <a:solidFill>
                  <a:srgbClr val="000000"/>
                </a:solidFill>
                <a:effectLst/>
                <a:latin typeface="-webkit-standard"/>
              </a:rPr>
              <a:t>行</a:t>
            </a:r>
            <a:r>
              <a:rPr lang="ja-JP" altLang="en-US" b="0" i="0" u="none" strike="noStrike" dirty="0">
                <a:solidFill>
                  <a:srgbClr val="000000"/>
                </a:solidFill>
                <a:effectLst/>
                <a:latin typeface="-webkit-standard"/>
              </a:rPr>
              <a:t>う（</a:t>
            </a:r>
            <a:r>
              <a:rPr lang="zh-CN" altLang="en-US" b="0" i="0" u="none" strike="noStrike" dirty="0">
                <a:solidFill>
                  <a:srgbClr val="000000"/>
                </a:solidFill>
                <a:effectLst/>
                <a:latin typeface="-webkit-standard"/>
              </a:rPr>
              <a:t>右図参照）。</a:t>
            </a:r>
            <a:endParaRPr lang="en-US" altLang="zh-CN" b="0" i="0" u="none" strike="noStrike" dirty="0">
              <a:solidFill>
                <a:srgbClr val="000000"/>
              </a:solidFill>
              <a:effectLst/>
              <a:latin typeface="-webkit-standard"/>
            </a:endParaRPr>
          </a:p>
          <a:p>
            <a:endParaRPr lang="en-US" altLang="zh-CN" dirty="0"/>
          </a:p>
          <a:p>
            <a:r>
              <a:rPr lang="ja-JP" altLang="en-US" dirty="0"/>
              <a:t>各時間区間の開始時に、その時間区間に対応する</a:t>
            </a:r>
            <a:r>
              <a:rPr lang="en-US" altLang="ja-JP" dirty="0" err="1"/>
              <a:t>θ</a:t>
            </a:r>
            <a:r>
              <a:rPr lang="ja-JP" altLang="en-US" dirty="0"/>
              <a:t>の設定およびリクエスト確率 </a:t>
            </a:r>
            <a:r>
              <a:rPr lang="en-US" altLang="ja-JP" dirty="0" err="1"/>
              <a:t>qm</a:t>
            </a:r>
            <a:r>
              <a:rPr lang="ja-JP" altLang="en-US" dirty="0"/>
              <a:t>の計算を行う。</a:t>
            </a:r>
            <a:endParaRPr lang="en-US" altLang="zh-CN" dirty="0"/>
          </a:p>
          <a:p>
            <a:endParaRPr kumimoji="1" lang="en-US" altLang="zh-CN" dirty="0"/>
          </a:p>
          <a:p>
            <a:r>
              <a:rPr lang="ja-JP" altLang="en-US" dirty="0"/>
              <a:t>ここで言う「</a:t>
            </a:r>
            <a:r>
              <a:rPr lang="en-US" altLang="ja-JP" dirty="0"/>
              <a:t>t</a:t>
            </a:r>
            <a:r>
              <a:rPr lang="ja-JP" altLang="en-US" dirty="0"/>
              <a:t>」は</a:t>
            </a:r>
            <a:r>
              <a:rPr lang="en-US" altLang="ja-JP" dirty="0"/>
              <a:t>1</a:t>
            </a:r>
            <a:r>
              <a:rPr lang="ja-JP" altLang="en-US" dirty="0"/>
              <a:t>つの時点ではなく、「時間帯」を意味しています。</a:t>
            </a:r>
            <a:br>
              <a:rPr lang="ja-JP" altLang="en-US" dirty="0"/>
            </a:br>
            <a:endParaRPr lang="en-US" altLang="ja-JP" dirty="0"/>
          </a:p>
          <a:p>
            <a:r>
              <a:rPr lang="ja-JP" altLang="en-US" dirty="0"/>
              <a:t>つまり、</a:t>
            </a:r>
            <a:r>
              <a:rPr lang="en-US" altLang="ja-JP" dirty="0"/>
              <a:t>1</a:t>
            </a:r>
            <a:r>
              <a:rPr lang="ja-JP" altLang="en-US" dirty="0"/>
              <a:t>つの時間帯</a:t>
            </a:r>
            <a:r>
              <a:rPr lang="en-US" altLang="ja-JP" dirty="0"/>
              <a:t>t</a:t>
            </a:r>
            <a:r>
              <a:rPr lang="ja-JP" altLang="en-US" dirty="0"/>
              <a:t>の中でモデルは</a:t>
            </a:r>
            <a:r>
              <a:rPr lang="en-US" altLang="ja-JP" dirty="0"/>
              <a:t>500</a:t>
            </a:r>
            <a:r>
              <a:rPr lang="ja-JP" altLang="en-US" dirty="0"/>
              <a:t>回の学習を行い、その</a:t>
            </a:r>
            <a:r>
              <a:rPr lang="en-US" altLang="ja-JP" dirty="0"/>
              <a:t>500</a:t>
            </a:r>
            <a:r>
              <a:rPr lang="ja-JP" altLang="en-US" dirty="0"/>
              <a:t>回が終わると次の時間帯に移ります。そして、そのタイミングで</a:t>
            </a:r>
            <a:r>
              <a:rPr lang="en-US" altLang="ja-JP" dirty="0" err="1"/>
              <a:t>θ</a:t>
            </a:r>
            <a:r>
              <a:rPr lang="ja-JP" altLang="en-US" dirty="0"/>
              <a:t>がランダムに変化します。</a:t>
            </a:r>
          </a:p>
          <a:p>
            <a:endParaRPr kumimoji="1" lang="en-US" altLang="zh-CN" dirty="0"/>
          </a:p>
          <a:p>
            <a:endParaRPr kumimoji="1" lang="en-US" altLang="zh-CN" dirty="0"/>
          </a:p>
          <a:p>
            <a:endParaRPr kumimoji="1" lang="en-US" altLang="zh-CN" dirty="0"/>
          </a:p>
          <a:p>
            <a:endParaRPr lang="en-US" altLang="zh-CN" dirty="0"/>
          </a:p>
          <a:p>
            <a:endParaRPr kumimoji="1" lang="zh-CN" altLang="en-US" dirty="0"/>
          </a:p>
        </p:txBody>
      </p:sp>
      <p:pic>
        <p:nvPicPr>
          <p:cNvPr id="5" name="图片 4" descr="图表, 折线图&#10;&#10;AI 生成的内容可能不正确。">
            <a:extLst>
              <a:ext uri="{FF2B5EF4-FFF2-40B4-BE49-F238E27FC236}">
                <a16:creationId xmlns:a16="http://schemas.microsoft.com/office/drawing/2014/main" id="{E1FB9EEA-7FFC-5847-E503-67F742CA4ECE}"/>
              </a:ext>
            </a:extLst>
          </p:cNvPr>
          <p:cNvPicPr>
            <a:picLocks noChangeAspect="1"/>
          </p:cNvPicPr>
          <p:nvPr/>
        </p:nvPicPr>
        <p:blipFill>
          <a:blip r:embed="rId2"/>
          <a:stretch>
            <a:fillRect/>
          </a:stretch>
        </p:blipFill>
        <p:spPr>
          <a:xfrm>
            <a:off x="6197600" y="1456945"/>
            <a:ext cx="5486400" cy="4553710"/>
          </a:xfrm>
          <a:prstGeom prst="rect">
            <a:avLst/>
          </a:prstGeom>
          <a:noFill/>
        </p:spPr>
      </p:pic>
      <p:sp>
        <p:nvSpPr>
          <p:cNvPr id="4" name="灯片编号占位符 3">
            <a:extLst>
              <a:ext uri="{FF2B5EF4-FFF2-40B4-BE49-F238E27FC236}">
                <a16:creationId xmlns:a16="http://schemas.microsoft.com/office/drawing/2014/main" id="{F260288E-47D2-5A54-23C1-5CDBC64DC2E4}"/>
              </a:ext>
            </a:extLst>
          </p:cNvPr>
          <p:cNvSpPr>
            <a:spLocks noGrp="1"/>
          </p:cNvSpPr>
          <p:nvPr>
            <p:ph type="sldNum" sz="quarter" idx="11"/>
          </p:nvPr>
        </p:nvSpPr>
        <p:spPr>
          <a:xfrm>
            <a:off x="9652000" y="6564312"/>
            <a:ext cx="2540000" cy="457200"/>
          </a:xfrm>
        </p:spPr>
        <p:txBody>
          <a:bodyPr wrap="square" anchor="t">
            <a:normAutofit/>
          </a:bodyPr>
          <a:lstStyle/>
          <a:p>
            <a:pPr>
              <a:spcAft>
                <a:spcPts val="600"/>
              </a:spcAft>
            </a:pPr>
            <a:fld id="{4A90259C-5ADC-B849-B3EC-4B3C8CD27C4B}" type="slidenum">
              <a:rPr kumimoji="1" lang="ja-JP" altLang="en-US" smtClean="0"/>
              <a:pPr>
                <a:spcAft>
                  <a:spcPts val="600"/>
                </a:spcAft>
              </a:pPr>
              <a:t>7</a:t>
            </a:fld>
            <a:endParaRPr kumimoji="1" lang="ja-JP" altLang="en-US"/>
          </a:p>
        </p:txBody>
      </p:sp>
    </p:spTree>
    <p:extLst>
      <p:ext uri="{BB962C8B-B14F-4D97-AF65-F5344CB8AC3E}">
        <p14:creationId xmlns:p14="http://schemas.microsoft.com/office/powerpoint/2010/main" val="4281353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A317D8E-6CF0-2285-9E39-031B6824B33A}"/>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420F3932-797D-A1C6-3C16-B43DD7728570}"/>
              </a:ext>
            </a:extLst>
          </p:cNvPr>
          <p:cNvSpPr>
            <a:spLocks noGrp="1"/>
          </p:cNvSpPr>
          <p:nvPr>
            <p:ph type="title"/>
          </p:nvPr>
        </p:nvSpPr>
        <p:spPr>
          <a:xfrm>
            <a:off x="508000" y="65088"/>
            <a:ext cx="10464800" cy="533400"/>
          </a:xfrm>
        </p:spPr>
        <p:txBody>
          <a:bodyPr wrap="square" anchor="ctr">
            <a:normAutofit/>
          </a:bodyPr>
          <a:lstStyle/>
          <a:p>
            <a:pPr>
              <a:lnSpc>
                <a:spcPct val="90000"/>
              </a:lnSpc>
            </a:pPr>
            <a:r>
              <a:rPr kumimoji="1" lang="zh-CN" altLang="en-US" dirty="0"/>
              <a:t>目標ヒット率</a:t>
            </a:r>
          </a:p>
        </p:txBody>
      </p:sp>
      <p:sp>
        <p:nvSpPr>
          <p:cNvPr id="3" name="内容占位符 2">
            <a:extLst>
              <a:ext uri="{FF2B5EF4-FFF2-40B4-BE49-F238E27FC236}">
                <a16:creationId xmlns:a16="http://schemas.microsoft.com/office/drawing/2014/main" id="{82599FDB-0BBF-9F67-5C48-2BB19766B011}"/>
              </a:ext>
            </a:extLst>
          </p:cNvPr>
          <p:cNvSpPr>
            <a:spLocks noGrp="1"/>
          </p:cNvSpPr>
          <p:nvPr>
            <p:ph sz="half" idx="1"/>
          </p:nvPr>
        </p:nvSpPr>
        <p:spPr>
          <a:xfrm>
            <a:off x="368924" y="717531"/>
            <a:ext cx="11454151" cy="5576341"/>
          </a:xfrm>
        </p:spPr>
        <p:txBody>
          <a:bodyPr wrap="square" anchor="t">
            <a:normAutofit/>
          </a:bodyPr>
          <a:lstStyle/>
          <a:p>
            <a:pPr marL="0" indent="0">
              <a:buNone/>
            </a:pPr>
            <a:r>
              <a:rPr lang="zh-CN" altLang="en-US" b="1" i="0" u="none" strike="noStrike" dirty="0">
                <a:effectLst/>
                <a:latin typeface="Inter"/>
              </a:rPr>
              <a:t>目標</a:t>
            </a:r>
            <a:r>
              <a:rPr lang="ja-JP" altLang="en-US" b="1" i="0" u="none" strike="noStrike">
                <a:effectLst/>
                <a:latin typeface="Inter"/>
              </a:rPr>
              <a:t>キャッシュブロック</a:t>
            </a:r>
            <a:r>
              <a:rPr lang="zh-CN" altLang="en-US" b="1" i="0" u="none" strike="noStrike" dirty="0">
                <a:effectLst/>
                <a:latin typeface="Inter"/>
              </a:rPr>
              <a:t>数</a:t>
            </a:r>
            <a:r>
              <a:rPr lang="en-US" altLang="zh-CN" b="0" i="1" u="none" strike="noStrike" dirty="0">
                <a:effectLst/>
                <a:latin typeface="KaTeX_Math"/>
              </a:rPr>
              <a:t>Tm</a:t>
            </a:r>
            <a:r>
              <a:rPr lang="en-US" altLang="zh-CN" b="0" i="0" u="none" strike="noStrike" dirty="0">
                <a:effectLst/>
                <a:latin typeface="KaTeX_Main"/>
              </a:rPr>
              <a:t>​</a:t>
            </a:r>
            <a:r>
              <a:rPr lang="ja-JP" altLang="en-US" b="1" i="0" u="none" strike="noStrike">
                <a:effectLst/>
                <a:latin typeface="Inter"/>
              </a:rPr>
              <a:t>の</a:t>
            </a:r>
            <a:r>
              <a:rPr lang="zh-CN" altLang="en-US" b="1" i="0" u="none" strike="noStrike" dirty="0">
                <a:effectLst/>
                <a:latin typeface="Inter"/>
              </a:rPr>
              <a:t>設定：</a:t>
            </a:r>
            <a:endParaRPr lang="en-US" altLang="zh-CN" b="1" i="0" u="none" strike="noStrike" dirty="0">
              <a:effectLst/>
              <a:latin typeface="Inter"/>
            </a:endParaRPr>
          </a:p>
          <a:p>
            <a:r>
              <a:rPr lang="ja-JP" altLang="en-US" b="0" i="0" u="none" strike="noStrike">
                <a:solidFill>
                  <a:srgbClr val="000000"/>
                </a:solidFill>
                <a:effectLst/>
                <a:latin typeface="Inter"/>
              </a:rPr>
              <a:t>コンテンツ</a:t>
            </a:r>
            <a:r>
              <a:rPr lang="en-US" altLang="zh-CN" b="0" i="1" u="none" strike="noStrike" dirty="0">
                <a:solidFill>
                  <a:srgbClr val="000000"/>
                </a:solidFill>
                <a:effectLst/>
                <a:latin typeface="KaTeX_Math"/>
              </a:rPr>
              <a:t>m</a:t>
            </a:r>
            <a:r>
              <a:rPr lang="ja-JP" altLang="en-US" b="0" i="0" u="none" strike="noStrike">
                <a:solidFill>
                  <a:srgbClr val="000000"/>
                </a:solidFill>
                <a:effectLst/>
                <a:latin typeface="Inter"/>
              </a:rPr>
              <a:t>を </a:t>
            </a:r>
            <a:r>
              <a:rPr lang="en-US" altLang="zh-CN" b="0" i="0" u="none" strike="noStrike" dirty="0">
                <a:solidFill>
                  <a:srgbClr val="000000"/>
                </a:solidFill>
                <a:effectLst/>
                <a:latin typeface="Inter"/>
              </a:rPr>
              <a:t>ES </a:t>
            </a:r>
            <a:r>
              <a:rPr lang="ja-JP" altLang="en-US" b="0" i="0" u="none" strike="noStrike">
                <a:solidFill>
                  <a:srgbClr val="000000"/>
                </a:solidFill>
                <a:effectLst/>
                <a:latin typeface="Inter"/>
              </a:rPr>
              <a:t>から</a:t>
            </a:r>
            <a:r>
              <a:rPr lang="zh-CN" altLang="en-US" b="0" i="0" u="none" strike="noStrike" dirty="0">
                <a:solidFill>
                  <a:srgbClr val="000000"/>
                </a:solidFill>
                <a:effectLst/>
                <a:latin typeface="Inter"/>
              </a:rPr>
              <a:t>正常</a:t>
            </a:r>
            <a:r>
              <a:rPr lang="ja-JP" altLang="en-US" b="0" i="0" u="none" strike="noStrike">
                <a:solidFill>
                  <a:srgbClr val="000000"/>
                </a:solidFill>
                <a:effectLst/>
                <a:latin typeface="Inter"/>
              </a:rPr>
              <a:t>に</a:t>
            </a:r>
            <a:r>
              <a:rPr lang="zh-CN" altLang="en-US" b="0" i="0" u="none" strike="noStrike" dirty="0">
                <a:solidFill>
                  <a:srgbClr val="000000"/>
                </a:solidFill>
                <a:effectLst/>
                <a:latin typeface="Inter"/>
              </a:rPr>
              <a:t>復元</a:t>
            </a:r>
            <a:r>
              <a:rPr lang="ja-JP" altLang="en-US" b="0" i="0" u="none" strike="noStrike">
                <a:solidFill>
                  <a:srgbClr val="000000"/>
                </a:solidFill>
                <a:effectLst/>
                <a:latin typeface="Inter"/>
              </a:rPr>
              <a:t>するためには、</a:t>
            </a:r>
            <a:r>
              <a:rPr lang="zh-CN" altLang="en-US" dirty="0">
                <a:solidFill>
                  <a:srgbClr val="000000"/>
                </a:solidFill>
                <a:latin typeface="Inter"/>
              </a:rPr>
              <a:t>既存研究</a:t>
            </a:r>
            <a:r>
              <a:rPr lang="ja-JP" altLang="en-US" b="0" i="0" u="none" strike="noStrike">
                <a:solidFill>
                  <a:srgbClr val="000000"/>
                </a:solidFill>
                <a:effectLst/>
                <a:latin typeface="Inter"/>
              </a:rPr>
              <a:t>で</a:t>
            </a:r>
            <a:r>
              <a:rPr lang="zh-CN" altLang="en-US" b="0" i="0" u="none" strike="noStrike" dirty="0">
                <a:solidFill>
                  <a:srgbClr val="000000"/>
                </a:solidFill>
                <a:effectLst/>
                <a:latin typeface="Inter"/>
              </a:rPr>
              <a:t>提案</a:t>
            </a:r>
            <a:r>
              <a:rPr lang="ja-JP" altLang="en-US" b="0" i="0" u="none" strike="noStrike">
                <a:solidFill>
                  <a:srgbClr val="000000"/>
                </a:solidFill>
                <a:effectLst/>
                <a:latin typeface="Inter"/>
              </a:rPr>
              <a:t>された「</a:t>
            </a:r>
            <a:r>
              <a:rPr lang="en-US" altLang="zh-CN" b="0" i="0" u="none" strike="noStrike" dirty="0" err="1">
                <a:solidFill>
                  <a:srgbClr val="000000"/>
                </a:solidFill>
                <a:effectLst/>
                <a:latin typeface="Inter"/>
              </a:rPr>
              <a:t>HomoCP</a:t>
            </a:r>
            <a:r>
              <a:rPr lang="zh-CN" altLang="en-US" b="0" i="0" u="none" strike="noStrike" dirty="0">
                <a:solidFill>
                  <a:srgbClr val="000000"/>
                </a:solidFill>
                <a:effectLst/>
                <a:latin typeface="Inter"/>
              </a:rPr>
              <a:t>（同質化</a:t>
            </a:r>
            <a:r>
              <a:rPr lang="ja-JP" altLang="en-US" b="0" i="0" u="none" strike="noStrike">
                <a:solidFill>
                  <a:srgbClr val="000000"/>
                </a:solidFill>
                <a:effectLst/>
                <a:latin typeface="Inter"/>
              </a:rPr>
              <a:t>キャッシュ</a:t>
            </a:r>
            <a:r>
              <a:rPr lang="zh-CN" altLang="en-US" b="0" i="0" u="none" strike="noStrike" dirty="0">
                <a:solidFill>
                  <a:srgbClr val="000000"/>
                </a:solidFill>
                <a:effectLst/>
                <a:latin typeface="Inter"/>
              </a:rPr>
              <a:t>配置問</a:t>
            </a:r>
            <a:r>
              <a:rPr lang="ja-JP" altLang="en-US" b="0" i="0" u="none" strike="noStrike">
                <a:solidFill>
                  <a:srgbClr val="000000"/>
                </a:solidFill>
                <a:effectLst/>
                <a:latin typeface="Inter"/>
              </a:rPr>
              <a:t>　　　</a:t>
            </a:r>
            <a:r>
              <a:rPr lang="zh-CN" altLang="en-US" b="0" i="0" u="none" strike="noStrike" dirty="0">
                <a:solidFill>
                  <a:srgbClr val="000000"/>
                </a:solidFill>
                <a:effectLst/>
                <a:latin typeface="Inter"/>
              </a:rPr>
              <a:t>題）」</a:t>
            </a:r>
            <a:r>
              <a:rPr lang="ja-JP" altLang="en-US" b="0" i="0" u="none" strike="noStrike">
                <a:solidFill>
                  <a:srgbClr val="000000"/>
                </a:solidFill>
                <a:effectLst/>
                <a:latin typeface="Inter"/>
              </a:rPr>
              <a:t>を</a:t>
            </a:r>
            <a:r>
              <a:rPr lang="zh-CN" altLang="en-US" b="0" i="0" u="none" strike="noStrike" dirty="0">
                <a:solidFill>
                  <a:srgbClr val="000000"/>
                </a:solidFill>
                <a:effectLst/>
                <a:latin typeface="Inter"/>
              </a:rPr>
              <a:t>解</a:t>
            </a:r>
            <a:r>
              <a:rPr lang="ja-JP" altLang="en-US" b="0" i="0" u="none" strike="noStrike">
                <a:solidFill>
                  <a:srgbClr val="000000"/>
                </a:solidFill>
                <a:effectLst/>
                <a:latin typeface="Inter"/>
              </a:rPr>
              <a:t>くことで、コンテンツ</a:t>
            </a:r>
            <a:r>
              <a:rPr lang="en-US" altLang="zh-CN" b="0" i="1" u="none" strike="noStrike" dirty="0">
                <a:solidFill>
                  <a:srgbClr val="000000"/>
                </a:solidFill>
                <a:effectLst/>
                <a:latin typeface="KaTeX_Math"/>
              </a:rPr>
              <a:t>m</a:t>
            </a:r>
            <a:r>
              <a:rPr lang="ja-JP" altLang="en-US" b="0" i="0" u="none" strike="noStrike">
                <a:solidFill>
                  <a:srgbClr val="000000"/>
                </a:solidFill>
                <a:effectLst/>
                <a:latin typeface="Inter"/>
              </a:rPr>
              <a:t>に</a:t>
            </a:r>
            <a:r>
              <a:rPr lang="zh-CN" altLang="en-US" b="0" i="0" u="none" strike="noStrike" dirty="0">
                <a:solidFill>
                  <a:srgbClr val="000000"/>
                </a:solidFill>
                <a:effectLst/>
                <a:latin typeface="Inter"/>
              </a:rPr>
              <a:t>必要</a:t>
            </a:r>
            <a:r>
              <a:rPr lang="ja-JP" altLang="en-US" b="0" i="0" u="none" strike="noStrike">
                <a:solidFill>
                  <a:srgbClr val="000000"/>
                </a:solidFill>
                <a:effectLst/>
                <a:latin typeface="Inter"/>
              </a:rPr>
              <a:t>な「</a:t>
            </a:r>
            <a:r>
              <a:rPr lang="zh-CN" altLang="en-US" b="0" i="0" u="none" strike="noStrike" dirty="0">
                <a:solidFill>
                  <a:srgbClr val="000000"/>
                </a:solidFill>
                <a:effectLst/>
                <a:latin typeface="Inter"/>
              </a:rPr>
              <a:t>目標</a:t>
            </a:r>
            <a:r>
              <a:rPr lang="ja-JP" altLang="en-US" b="0" i="0" u="none" strike="noStrike">
                <a:solidFill>
                  <a:srgbClr val="000000"/>
                </a:solidFill>
                <a:effectLst/>
                <a:latin typeface="Inter"/>
              </a:rPr>
              <a:t>キャッシュブロック</a:t>
            </a:r>
            <a:r>
              <a:rPr lang="zh-CN" altLang="en-US" b="0" i="0" u="none" strike="noStrike" dirty="0">
                <a:solidFill>
                  <a:srgbClr val="000000"/>
                </a:solidFill>
                <a:effectLst/>
                <a:latin typeface="Inter"/>
              </a:rPr>
              <a:t>数</a:t>
            </a:r>
            <a:r>
              <a:rPr lang="en-US" altLang="zh-CN" b="0" i="1" u="none" strike="noStrike" dirty="0">
                <a:solidFill>
                  <a:srgbClr val="000000"/>
                </a:solidFill>
                <a:effectLst/>
                <a:latin typeface="KaTeX_Math"/>
              </a:rPr>
              <a:t>Tm</a:t>
            </a:r>
            <a:r>
              <a:rPr lang="en-US" altLang="zh-CN" b="0" i="0" u="none" strike="noStrike" dirty="0">
                <a:solidFill>
                  <a:srgbClr val="000000"/>
                </a:solidFill>
                <a:effectLst/>
                <a:latin typeface="KaTeX_Main"/>
              </a:rPr>
              <a:t>​</a:t>
            </a:r>
            <a:r>
              <a:rPr lang="zh-CN" altLang="en-US" b="0" i="0" u="none" strike="noStrike" dirty="0">
                <a:solidFill>
                  <a:srgbClr val="000000"/>
                </a:solidFill>
                <a:effectLst/>
                <a:latin typeface="Inter"/>
              </a:rPr>
              <a:t>」</a:t>
            </a:r>
            <a:r>
              <a:rPr lang="ja-JP" altLang="en-US" b="0" i="0" u="none" strike="noStrike">
                <a:solidFill>
                  <a:srgbClr val="000000"/>
                </a:solidFill>
                <a:effectLst/>
                <a:latin typeface="Inter"/>
              </a:rPr>
              <a:t>を</a:t>
            </a:r>
            <a:r>
              <a:rPr lang="zh-CN" altLang="en-US" b="0" i="0" u="none" strike="noStrike" dirty="0">
                <a:solidFill>
                  <a:srgbClr val="000000"/>
                </a:solidFill>
                <a:effectLst/>
                <a:latin typeface="Inter"/>
              </a:rPr>
              <a:t>決定</a:t>
            </a:r>
            <a:r>
              <a:rPr lang="ja-JP" altLang="en-US" b="0" i="0" u="none" strike="noStrike">
                <a:solidFill>
                  <a:srgbClr val="000000"/>
                </a:solidFill>
                <a:effectLst/>
                <a:latin typeface="Inter"/>
              </a:rPr>
              <a:t>します。</a:t>
            </a:r>
            <a:endParaRPr lang="en-US" altLang="ja-JP" b="0" i="0" u="none" strike="noStrike" dirty="0">
              <a:solidFill>
                <a:srgbClr val="000000"/>
              </a:solidFill>
              <a:effectLst/>
              <a:latin typeface="Inter"/>
            </a:endParaRPr>
          </a:p>
          <a:p>
            <a:endParaRPr lang="en-US" altLang="ja-JP" b="0" i="0" u="none" strike="noStrike" dirty="0">
              <a:solidFill>
                <a:srgbClr val="000000"/>
              </a:solidFill>
              <a:effectLst/>
              <a:latin typeface="Inter"/>
            </a:endParaRPr>
          </a:p>
          <a:p>
            <a:r>
              <a:rPr lang="en-US" altLang="zh-CN" b="0" i="1" u="none" strike="noStrike" dirty="0">
                <a:solidFill>
                  <a:srgbClr val="000000"/>
                </a:solidFill>
                <a:effectLst/>
                <a:latin typeface="KaTeX_Math"/>
              </a:rPr>
              <a:t>Tm</a:t>
            </a:r>
            <a:r>
              <a:rPr lang="en-US" altLang="zh-CN" b="0" i="0" u="none" strike="noStrike" dirty="0">
                <a:solidFill>
                  <a:srgbClr val="000000"/>
                </a:solidFill>
                <a:effectLst/>
                <a:latin typeface="KaTeX_Main"/>
              </a:rPr>
              <a:t>​</a:t>
            </a:r>
            <a:r>
              <a:rPr lang="ja-JP" altLang="en-US" b="0" i="0" u="none" strike="noStrike">
                <a:solidFill>
                  <a:srgbClr val="000000"/>
                </a:solidFill>
                <a:effectLst/>
                <a:latin typeface="Inter"/>
              </a:rPr>
              <a:t>は、「</a:t>
            </a:r>
            <a:r>
              <a:rPr lang="en-US" altLang="zh-CN" b="0" i="0" u="none" strike="noStrike" dirty="0">
                <a:solidFill>
                  <a:srgbClr val="000000"/>
                </a:solidFill>
                <a:effectLst/>
                <a:latin typeface="Inter"/>
              </a:rPr>
              <a:t>ES </a:t>
            </a:r>
            <a:r>
              <a:rPr lang="zh-CN" altLang="en-US" b="0" i="0" u="none" strike="noStrike" dirty="0">
                <a:solidFill>
                  <a:srgbClr val="000000"/>
                </a:solidFill>
                <a:effectLst/>
                <a:latin typeface="Inter"/>
              </a:rPr>
              <a:t>集群全体</a:t>
            </a:r>
            <a:r>
              <a:rPr lang="ja-JP" altLang="en-US" b="0" i="0" u="none" strike="noStrike">
                <a:solidFill>
                  <a:srgbClr val="000000"/>
                </a:solidFill>
                <a:effectLst/>
                <a:latin typeface="Inter"/>
              </a:rPr>
              <a:t>でコンテンツ</a:t>
            </a:r>
            <a:r>
              <a:rPr lang="en-US" altLang="zh-CN" b="0" i="1" u="none" strike="noStrike" dirty="0">
                <a:solidFill>
                  <a:srgbClr val="000000"/>
                </a:solidFill>
                <a:effectLst/>
                <a:latin typeface="KaTeX_Math"/>
              </a:rPr>
              <a:t>m</a:t>
            </a:r>
            <a:r>
              <a:rPr lang="ja-JP" altLang="en-US" b="0" i="0" u="none" strike="noStrike">
                <a:solidFill>
                  <a:srgbClr val="000000"/>
                </a:solidFill>
                <a:effectLst/>
                <a:latin typeface="Inter"/>
              </a:rPr>
              <a:t>を</a:t>
            </a:r>
            <a:r>
              <a:rPr lang="zh-CN" altLang="en-US" b="0" i="0" u="none" strike="noStrike" dirty="0">
                <a:solidFill>
                  <a:srgbClr val="000000"/>
                </a:solidFill>
                <a:effectLst/>
                <a:latin typeface="Inter"/>
              </a:rPr>
              <a:t>保存</a:t>
            </a:r>
            <a:r>
              <a:rPr lang="ja-JP" altLang="en-US" b="0" i="0" u="none" strike="noStrike">
                <a:solidFill>
                  <a:srgbClr val="000000"/>
                </a:solidFill>
                <a:effectLst/>
                <a:latin typeface="Inter"/>
              </a:rPr>
              <a:t>すべきブロックの</a:t>
            </a:r>
            <a:r>
              <a:rPr lang="zh-CN" altLang="en-US" b="0" i="0" u="none" strike="noStrike" dirty="0">
                <a:solidFill>
                  <a:srgbClr val="000000"/>
                </a:solidFill>
                <a:effectLst/>
                <a:latin typeface="Inter"/>
              </a:rPr>
              <a:t>期待値」</a:t>
            </a:r>
            <a:r>
              <a:rPr lang="ja-JP" altLang="en-US" b="0" i="0" u="none" strike="noStrike">
                <a:solidFill>
                  <a:srgbClr val="000000"/>
                </a:solidFill>
                <a:effectLst/>
                <a:latin typeface="Inter"/>
              </a:rPr>
              <a:t>であり、コンテンツの</a:t>
            </a:r>
            <a:r>
              <a:rPr lang="zh-CN" altLang="en-US" b="0" i="0" u="none" strike="noStrike" dirty="0">
                <a:solidFill>
                  <a:srgbClr val="000000"/>
                </a:solidFill>
                <a:effectLst/>
                <a:latin typeface="Inter"/>
              </a:rPr>
              <a:t>要求頻度</a:t>
            </a:r>
            <a:r>
              <a:rPr lang="ja-JP" altLang="en-US" b="0" i="0" u="none" strike="noStrike">
                <a:solidFill>
                  <a:srgbClr val="000000"/>
                </a:solidFill>
                <a:effectLst/>
                <a:latin typeface="Inter"/>
              </a:rPr>
              <a:t>や </a:t>
            </a:r>
            <a:r>
              <a:rPr lang="en-US" altLang="zh-CN" b="0" i="0" u="none" strike="noStrike" dirty="0">
                <a:solidFill>
                  <a:srgbClr val="000000"/>
                </a:solidFill>
                <a:effectLst/>
                <a:latin typeface="Inter"/>
              </a:rPr>
              <a:t>ES </a:t>
            </a:r>
            <a:r>
              <a:rPr lang="ja-JP" altLang="en-US" b="0" i="0" u="none" strike="noStrike">
                <a:solidFill>
                  <a:srgbClr val="000000"/>
                </a:solidFill>
                <a:effectLst/>
                <a:latin typeface="Inter"/>
              </a:rPr>
              <a:t>の</a:t>
            </a:r>
            <a:r>
              <a:rPr lang="zh-CN" altLang="en-US" b="0" i="0" u="none" strike="noStrike" dirty="0">
                <a:solidFill>
                  <a:srgbClr val="000000"/>
                </a:solidFill>
                <a:effectLst/>
                <a:latin typeface="Inter"/>
              </a:rPr>
              <a:t>故障確率</a:t>
            </a:r>
            <a:r>
              <a:rPr lang="ja-JP" altLang="en-US" b="0" i="0" u="none" strike="noStrike">
                <a:solidFill>
                  <a:srgbClr val="000000"/>
                </a:solidFill>
                <a:effectLst/>
                <a:latin typeface="Inter"/>
              </a:rPr>
              <a:t>を</a:t>
            </a:r>
            <a:r>
              <a:rPr lang="zh-CN" altLang="en-US" b="0" i="0" u="none" strike="noStrike" dirty="0">
                <a:solidFill>
                  <a:srgbClr val="000000"/>
                </a:solidFill>
                <a:effectLst/>
                <a:latin typeface="Inter"/>
              </a:rPr>
              <a:t>考慮</a:t>
            </a:r>
            <a:r>
              <a:rPr lang="ja-JP" altLang="en-US" b="0" i="0" u="none" strike="noStrike">
                <a:solidFill>
                  <a:srgbClr val="000000"/>
                </a:solidFill>
                <a:effectLst/>
                <a:latin typeface="Inter"/>
              </a:rPr>
              <a:t>した</a:t>
            </a:r>
            <a:r>
              <a:rPr lang="zh-CN" altLang="en-US" b="0" i="0" u="none" strike="noStrike" dirty="0">
                <a:solidFill>
                  <a:srgbClr val="000000"/>
                </a:solidFill>
                <a:effectLst/>
                <a:latin typeface="Inter"/>
              </a:rPr>
              <a:t>最適値</a:t>
            </a:r>
            <a:r>
              <a:rPr lang="ja-JP" altLang="en-US" b="0" i="0" u="none" strike="noStrike">
                <a:solidFill>
                  <a:srgbClr val="000000"/>
                </a:solidFill>
                <a:effectLst/>
                <a:latin typeface="Inter"/>
              </a:rPr>
              <a:t>です。</a:t>
            </a:r>
          </a:p>
          <a:p>
            <a:endParaRPr lang="en-US" altLang="zh-CN" dirty="0">
              <a:solidFill>
                <a:srgbClr val="000000"/>
              </a:solidFill>
              <a:latin typeface="Inter"/>
            </a:endParaRPr>
          </a:p>
          <a:p>
            <a:pPr>
              <a:buNone/>
            </a:pPr>
            <a:r>
              <a:rPr lang="zh-CN" altLang="en-US" b="1" i="0" u="none" strike="noStrike" dirty="0">
                <a:solidFill>
                  <a:srgbClr val="000000"/>
                </a:solidFill>
                <a:effectLst/>
                <a:latin typeface="Inter"/>
              </a:rPr>
              <a:t>目標</a:t>
            </a:r>
            <a:r>
              <a:rPr lang="ja-JP" altLang="en-US" b="1" i="0" u="none" strike="noStrike">
                <a:solidFill>
                  <a:srgbClr val="000000"/>
                </a:solidFill>
                <a:effectLst/>
                <a:latin typeface="Inter"/>
              </a:rPr>
              <a:t>ヒット</a:t>
            </a:r>
            <a:r>
              <a:rPr lang="zh-CN" altLang="en-US" b="1" i="0" u="none" strike="noStrike" dirty="0">
                <a:solidFill>
                  <a:srgbClr val="000000"/>
                </a:solidFill>
                <a:effectLst/>
                <a:latin typeface="Inter"/>
              </a:rPr>
              <a:t>率</a:t>
            </a:r>
            <a:r>
              <a:rPr lang="ja-JP" altLang="en-US" b="1" i="0" u="none" strike="noStrike">
                <a:solidFill>
                  <a:srgbClr val="000000"/>
                </a:solidFill>
                <a:effectLst/>
                <a:latin typeface="Inter"/>
              </a:rPr>
              <a:t>の</a:t>
            </a:r>
            <a:r>
              <a:rPr lang="zh-CN" altLang="en-US" b="1" i="0" u="none" strike="noStrike" dirty="0">
                <a:solidFill>
                  <a:srgbClr val="000000"/>
                </a:solidFill>
                <a:effectLst/>
                <a:latin typeface="Inter"/>
              </a:rPr>
              <a:t>計算式</a:t>
            </a:r>
            <a:r>
              <a:rPr lang="ja-JP" altLang="en-US" b="1" i="0" u="none" strike="noStrike">
                <a:solidFill>
                  <a:srgbClr val="000000"/>
                </a:solidFill>
                <a:effectLst/>
                <a:latin typeface="Inter"/>
              </a:rPr>
              <a:t>と</a:t>
            </a:r>
            <a:r>
              <a:rPr lang="zh-CN" altLang="en-US" b="1" i="0" u="none" strike="noStrike" dirty="0">
                <a:solidFill>
                  <a:srgbClr val="000000"/>
                </a:solidFill>
                <a:effectLst/>
                <a:latin typeface="Inter"/>
              </a:rPr>
              <a:t>導出</a:t>
            </a:r>
            <a:r>
              <a:rPr lang="ja-JP" altLang="en-US" b="1" i="0" u="none" strike="noStrike">
                <a:solidFill>
                  <a:srgbClr val="000000"/>
                </a:solidFill>
                <a:effectLst/>
                <a:latin typeface="Inter"/>
              </a:rPr>
              <a:t>ロジック</a:t>
            </a:r>
            <a:r>
              <a:rPr lang="zh-CN" altLang="en-US" b="1" i="0" u="none" strike="noStrike" dirty="0">
                <a:solidFill>
                  <a:srgbClr val="000000"/>
                </a:solidFill>
                <a:effectLst/>
                <a:latin typeface="Inter"/>
              </a:rPr>
              <a:t>：</a:t>
            </a:r>
            <a:endParaRPr lang="en-US" altLang="zh-CN" b="1" i="0" u="none" strike="noStrike" dirty="0">
              <a:solidFill>
                <a:srgbClr val="000000"/>
              </a:solidFill>
              <a:effectLst/>
              <a:latin typeface="Inter"/>
            </a:endParaRPr>
          </a:p>
          <a:p>
            <a:r>
              <a:rPr lang="zh-CN" altLang="en-US" b="0" i="0" u="none" strike="noStrike" dirty="0">
                <a:effectLst/>
                <a:latin typeface="Inter"/>
              </a:rPr>
              <a:t>「目標</a:t>
            </a:r>
            <a:r>
              <a:rPr lang="ja-JP" altLang="en-US" b="0" i="0" u="none" strike="noStrike">
                <a:effectLst/>
                <a:latin typeface="Inter"/>
              </a:rPr>
              <a:t>キャッシュブロック</a:t>
            </a:r>
            <a:r>
              <a:rPr lang="zh-CN" altLang="en-US" b="0" i="0" u="none" strike="noStrike" dirty="0">
                <a:effectLst/>
                <a:latin typeface="Inter"/>
              </a:rPr>
              <a:t>数</a:t>
            </a:r>
            <a:r>
              <a:rPr lang="en-US" altLang="zh-CN" b="0" i="1" u="none" strike="noStrike" dirty="0">
                <a:effectLst/>
                <a:latin typeface="KaTeX_Math"/>
              </a:rPr>
              <a:t>Tm</a:t>
            </a:r>
            <a:r>
              <a:rPr lang="en-US" altLang="zh-CN" b="0" i="0" u="none" strike="noStrike" dirty="0">
                <a:effectLst/>
                <a:latin typeface="KaTeX_Main"/>
              </a:rPr>
              <a:t>​</a:t>
            </a:r>
            <a:r>
              <a:rPr lang="zh-CN" altLang="en-US" b="0" i="0" u="none" strike="noStrike" dirty="0">
                <a:effectLst/>
                <a:latin typeface="Inter"/>
              </a:rPr>
              <a:t>」「</a:t>
            </a:r>
            <a:r>
              <a:rPr lang="en-US" altLang="zh-CN" b="0" i="0" u="none" strike="noStrike" dirty="0">
                <a:effectLst/>
                <a:latin typeface="Inter"/>
              </a:rPr>
              <a:t>ES </a:t>
            </a:r>
            <a:r>
              <a:rPr lang="zh-CN" altLang="en-US" b="0" i="0" u="none" strike="noStrike" dirty="0">
                <a:effectLst/>
                <a:latin typeface="Inter"/>
              </a:rPr>
              <a:t>総台数</a:t>
            </a:r>
            <a:r>
              <a:rPr lang="en-US" altLang="zh-CN" b="0" i="1" u="none" strike="noStrike" dirty="0">
                <a:effectLst/>
                <a:latin typeface="KaTeX_Math"/>
              </a:rPr>
              <a:t>N</a:t>
            </a:r>
            <a:r>
              <a:rPr lang="zh-CN" altLang="en-US" b="0" i="0" u="none" strike="noStrike" dirty="0">
                <a:effectLst/>
                <a:latin typeface="Inter"/>
              </a:rPr>
              <a:t>」「</a:t>
            </a:r>
            <a:r>
              <a:rPr lang="en-US" altLang="zh-CN" b="0" i="0" u="none" strike="noStrike" dirty="0">
                <a:effectLst/>
                <a:latin typeface="Inter"/>
              </a:rPr>
              <a:t>ES </a:t>
            </a:r>
            <a:r>
              <a:rPr lang="zh-CN" altLang="en-US" b="0" i="0" u="none" strike="noStrike" dirty="0">
                <a:effectLst/>
                <a:latin typeface="Inter"/>
              </a:rPr>
              <a:t>稼働率</a:t>
            </a:r>
            <a:r>
              <a:rPr lang="en-US" altLang="zh-CN" b="0" i="1" u="none" strike="noStrike" dirty="0">
                <a:effectLst/>
                <a:latin typeface="KaTeX_Math"/>
              </a:rPr>
              <a:t>r</a:t>
            </a:r>
            <a:r>
              <a:rPr lang="zh-CN" altLang="en-US" b="0" i="0" u="none" strike="noStrike" dirty="0">
                <a:effectLst/>
                <a:latin typeface="Inter"/>
              </a:rPr>
              <a:t>」</a:t>
            </a:r>
            <a:r>
              <a:rPr lang="ja-JP" altLang="en-US" b="0" i="0" u="none" strike="noStrike">
                <a:effectLst/>
                <a:latin typeface="Inter"/>
              </a:rPr>
              <a:t>の </a:t>
            </a:r>
            <a:r>
              <a:rPr lang="en-US" altLang="ja-JP" b="0" i="0" u="none" strike="noStrike" dirty="0">
                <a:effectLst/>
                <a:latin typeface="Inter"/>
              </a:rPr>
              <a:t>3 </a:t>
            </a:r>
            <a:r>
              <a:rPr lang="ja-JP" altLang="en-US" b="0" i="0" u="none" strike="noStrike">
                <a:effectLst/>
                <a:latin typeface="Inter"/>
              </a:rPr>
              <a:t>つのパラメータを</a:t>
            </a:r>
            <a:r>
              <a:rPr lang="zh-CN" altLang="en-US" b="0" i="0" u="none" strike="noStrike" dirty="0">
                <a:effectLst/>
                <a:latin typeface="Inter"/>
              </a:rPr>
              <a:t>用</a:t>
            </a:r>
            <a:r>
              <a:rPr lang="ja-JP" altLang="en-US" b="0" i="0" u="none" strike="noStrike">
                <a:effectLst/>
                <a:latin typeface="Inter"/>
              </a:rPr>
              <a:t>いて、</a:t>
            </a:r>
            <a:r>
              <a:rPr lang="zh-CN" altLang="en-US" b="0" i="0" u="none" strike="noStrike" dirty="0">
                <a:effectLst/>
                <a:latin typeface="Inter"/>
              </a:rPr>
              <a:t>目標</a:t>
            </a:r>
            <a:r>
              <a:rPr lang="ja-JP" altLang="en-US" b="0" i="0" u="none" strike="noStrike">
                <a:effectLst/>
                <a:latin typeface="Inter"/>
              </a:rPr>
              <a:t>ヒット</a:t>
            </a:r>
            <a:r>
              <a:rPr lang="zh-CN" altLang="en-US" b="0" i="0" u="none" strike="noStrike" dirty="0">
                <a:effectLst/>
                <a:latin typeface="Inter"/>
              </a:rPr>
              <a:t>率</a:t>
            </a:r>
            <a:r>
              <a:rPr lang="en-US" altLang="zh-CN" b="0" i="1" u="none" strike="noStrike" dirty="0" err="1">
                <a:effectLst/>
                <a:latin typeface="KaTeX_Math"/>
              </a:rPr>
              <a:t>h</a:t>
            </a:r>
            <a:r>
              <a:rPr lang="en-US" altLang="zh-CN" b="0" i="0" u="none" strike="noStrike" dirty="0" err="1">
                <a:effectLst/>
                <a:latin typeface="KaTeX_Main"/>
              </a:rPr>
              <a:t>^</a:t>
            </a:r>
            <a:r>
              <a:rPr lang="en-US" altLang="zh-CN" b="0" i="1" u="none" strike="noStrike" dirty="0" err="1">
                <a:effectLst/>
                <a:latin typeface="KaTeX_Math"/>
              </a:rPr>
              <a:t>m</a:t>
            </a:r>
            <a:r>
              <a:rPr lang="en-US" altLang="zh-CN" b="0" i="0" u="none" strike="noStrike" dirty="0">
                <a:effectLst/>
                <a:latin typeface="KaTeX_Main"/>
              </a:rPr>
              <a:t>​</a:t>
            </a:r>
            <a:r>
              <a:rPr lang="ja-JP" altLang="en-US" b="0" i="0" u="none" strike="noStrike">
                <a:effectLst/>
                <a:latin typeface="Inter"/>
              </a:rPr>
              <a:t>の</a:t>
            </a:r>
            <a:r>
              <a:rPr lang="zh-CN" altLang="en-US" b="0" i="0" u="none" strike="noStrike" dirty="0">
                <a:effectLst/>
                <a:latin typeface="Inter"/>
              </a:rPr>
              <a:t>計算式</a:t>
            </a:r>
            <a:r>
              <a:rPr lang="ja-JP" altLang="en-US" b="0" i="0" u="none" strike="noStrike">
                <a:effectLst/>
                <a:latin typeface="Inter"/>
              </a:rPr>
              <a:t>が</a:t>
            </a:r>
            <a:r>
              <a:rPr lang="zh-CN" altLang="en-US" b="0" i="0" u="none" strike="noStrike" dirty="0">
                <a:effectLst/>
                <a:latin typeface="Inter"/>
              </a:rPr>
              <a:t>導出</a:t>
            </a:r>
            <a:r>
              <a:rPr lang="ja-JP" altLang="en-US" b="0" i="0" u="none" strike="noStrike">
                <a:effectLst/>
                <a:latin typeface="Inter"/>
              </a:rPr>
              <a:t>されています。</a:t>
            </a:r>
            <a:endParaRPr lang="en-US" altLang="ja-JP" b="0" i="0" u="none" strike="noStrike" dirty="0">
              <a:effectLst/>
              <a:latin typeface="Inter"/>
            </a:endParaRPr>
          </a:p>
          <a:p>
            <a:endParaRPr lang="en-US" altLang="ja-JP" dirty="0">
              <a:solidFill>
                <a:srgbClr val="000000"/>
              </a:solidFill>
              <a:latin typeface="Inter"/>
            </a:endParaRPr>
          </a:p>
          <a:p>
            <a:r>
              <a:rPr lang="en-US" altLang="zh-CN" b="0" i="1" u="none" strike="noStrike" dirty="0">
                <a:effectLst/>
                <a:latin typeface="KaTeX_Math"/>
              </a:rPr>
              <a:t>Tm</a:t>
            </a:r>
            <a:r>
              <a:rPr lang="en-US" altLang="zh-CN" b="0" i="0" u="none" strike="noStrike" dirty="0">
                <a:effectLst/>
                <a:latin typeface="KaTeX_Main"/>
              </a:rPr>
              <a:t>​</a:t>
            </a:r>
            <a:r>
              <a:rPr lang="ja-JP" altLang="en-US" b="0" i="0" u="none" strike="noStrike">
                <a:effectLst/>
                <a:latin typeface="Inter"/>
              </a:rPr>
              <a:t>と</a:t>
            </a:r>
            <a:r>
              <a:rPr lang="zh-CN" altLang="en-US" b="0" i="0" u="none" strike="noStrike" dirty="0">
                <a:effectLst/>
                <a:latin typeface="Inter"/>
              </a:rPr>
              <a:t>目標</a:t>
            </a:r>
            <a:r>
              <a:rPr lang="ja-JP" altLang="en-US" b="0" i="0" u="none" strike="noStrike">
                <a:effectLst/>
                <a:latin typeface="Inter"/>
              </a:rPr>
              <a:t>ヒット</a:t>
            </a:r>
            <a:r>
              <a:rPr lang="zh-CN" altLang="en-US" b="0" i="0" u="none" strike="noStrike" dirty="0">
                <a:effectLst/>
                <a:latin typeface="Inter"/>
              </a:rPr>
              <a:t>率</a:t>
            </a:r>
            <a:r>
              <a:rPr lang="en-US" altLang="zh-CN" b="0" i="1" u="none" strike="noStrike" dirty="0" err="1">
                <a:effectLst/>
                <a:latin typeface="KaTeX_Math"/>
              </a:rPr>
              <a:t>h</a:t>
            </a:r>
            <a:r>
              <a:rPr lang="en-US" altLang="zh-CN" b="0" i="0" u="none" strike="noStrike" dirty="0" err="1">
                <a:effectLst/>
                <a:latin typeface="KaTeX_Main"/>
              </a:rPr>
              <a:t>^</a:t>
            </a:r>
            <a:r>
              <a:rPr lang="en-US" altLang="zh-CN" b="0" i="1" u="none" strike="noStrike" dirty="0" err="1">
                <a:effectLst/>
                <a:latin typeface="KaTeX_Math"/>
              </a:rPr>
              <a:t>m</a:t>
            </a:r>
            <a:r>
              <a:rPr lang="en-US" altLang="zh-CN" b="0" i="0" u="none" strike="noStrike" dirty="0">
                <a:effectLst/>
                <a:latin typeface="KaTeX_Main"/>
              </a:rPr>
              <a:t>​</a:t>
            </a:r>
            <a:r>
              <a:rPr lang="ja-JP" altLang="en-US" b="0" i="0" u="none" strike="noStrike">
                <a:effectLst/>
                <a:latin typeface="Inter"/>
              </a:rPr>
              <a:t>の</a:t>
            </a:r>
            <a:r>
              <a:rPr lang="zh-CN" altLang="en-US" b="0" i="0" u="none" strike="noStrike" dirty="0">
                <a:effectLst/>
                <a:latin typeface="Inter"/>
              </a:rPr>
              <a:t>線形関係</a:t>
            </a:r>
            <a:r>
              <a:rPr lang="ja-JP" altLang="en-US" b="0" i="0" u="none" strike="noStrike">
                <a:effectLst/>
                <a:latin typeface="Inter"/>
              </a:rPr>
              <a:t>を</a:t>
            </a:r>
            <a:r>
              <a:rPr lang="zh-CN" altLang="en-US" b="0" i="0" u="none" strike="noStrike" dirty="0">
                <a:effectLst/>
                <a:latin typeface="Inter"/>
              </a:rPr>
              <a:t>表</a:t>
            </a:r>
            <a:r>
              <a:rPr lang="ja-JP" altLang="en-US" b="0" i="0" u="none" strike="noStrike">
                <a:effectLst/>
                <a:latin typeface="Inter"/>
              </a:rPr>
              <a:t>す</a:t>
            </a:r>
            <a:r>
              <a:rPr lang="zh-CN" altLang="en-US" b="0" i="0" u="none" strike="noStrike" dirty="0">
                <a:effectLst/>
                <a:latin typeface="Inter"/>
              </a:rPr>
              <a:t>公式</a:t>
            </a:r>
            <a:r>
              <a:rPr lang="ja-JP" altLang="en-US" b="0" i="0" u="none" strike="noStrike">
                <a:effectLst/>
                <a:latin typeface="Inter"/>
              </a:rPr>
              <a:t>は</a:t>
            </a:r>
            <a:r>
              <a:rPr lang="zh-CN" altLang="en-US" b="0" i="0" u="none" strike="noStrike" dirty="0">
                <a:effectLst/>
                <a:latin typeface="Inter"/>
              </a:rPr>
              <a:t>以下</a:t>
            </a:r>
            <a:r>
              <a:rPr lang="ja-JP" altLang="en-US" b="0" i="0" u="none" strike="noStrike">
                <a:effectLst/>
                <a:latin typeface="Inter"/>
              </a:rPr>
              <a:t>の</a:t>
            </a:r>
            <a:r>
              <a:rPr lang="zh-CN" altLang="en-US" b="0" i="0" u="none" strike="noStrike" dirty="0">
                <a:effectLst/>
                <a:latin typeface="Inter"/>
              </a:rPr>
              <a:t>通</a:t>
            </a:r>
            <a:r>
              <a:rPr lang="ja-JP" altLang="en-US" b="0" i="0" u="none" strike="noStrike">
                <a:effectLst/>
                <a:latin typeface="Inter"/>
              </a:rPr>
              <a:t>りです：</a:t>
            </a:r>
            <a:endParaRPr lang="ja-JP" altLang="en-US" dirty="0">
              <a:solidFill>
                <a:srgbClr val="000000"/>
              </a:solidFill>
              <a:effectLst/>
              <a:latin typeface="Helvetica" pitchFamily="2" charset="0"/>
            </a:endParaRPr>
          </a:p>
          <a:p>
            <a:endParaRPr kumimoji="1" lang="en-US" altLang="zh-CN" dirty="0"/>
          </a:p>
          <a:p>
            <a:endParaRPr lang="en-US" altLang="ja-JP" dirty="0"/>
          </a:p>
          <a:p>
            <a:endParaRPr kumimoji="1" lang="ja-JP" altLang="en-US" dirty="0"/>
          </a:p>
          <a:p>
            <a:endParaRPr lang="en-US" altLang="zh-CN" dirty="0"/>
          </a:p>
          <a:p>
            <a:endParaRPr kumimoji="1" lang="zh-CN" altLang="en-US" dirty="0"/>
          </a:p>
        </p:txBody>
      </p:sp>
      <p:sp>
        <p:nvSpPr>
          <p:cNvPr id="4" name="灯片编号占位符 3">
            <a:extLst>
              <a:ext uri="{FF2B5EF4-FFF2-40B4-BE49-F238E27FC236}">
                <a16:creationId xmlns:a16="http://schemas.microsoft.com/office/drawing/2014/main" id="{9A222C45-8254-F67A-CA4C-38BEDC72E96D}"/>
              </a:ext>
            </a:extLst>
          </p:cNvPr>
          <p:cNvSpPr>
            <a:spLocks noGrp="1"/>
          </p:cNvSpPr>
          <p:nvPr>
            <p:ph type="sldNum" sz="quarter" idx="11"/>
          </p:nvPr>
        </p:nvSpPr>
        <p:spPr>
          <a:xfrm>
            <a:off x="9652000" y="6564312"/>
            <a:ext cx="2540000" cy="457200"/>
          </a:xfrm>
        </p:spPr>
        <p:txBody>
          <a:bodyPr wrap="square" anchor="t">
            <a:normAutofit/>
          </a:bodyPr>
          <a:lstStyle/>
          <a:p>
            <a:pPr>
              <a:spcAft>
                <a:spcPts val="600"/>
              </a:spcAft>
            </a:pPr>
            <a:fld id="{4A90259C-5ADC-B849-B3EC-4B3C8CD27C4B}" type="slidenum">
              <a:rPr kumimoji="1" lang="ja-JP" altLang="en-US" smtClean="0"/>
              <a:pPr>
                <a:spcAft>
                  <a:spcPts val="600"/>
                </a:spcAft>
              </a:pPr>
              <a:t>8</a:t>
            </a:fld>
            <a:endParaRPr kumimoji="1" lang="ja-JP" altLang="en-US"/>
          </a:p>
        </p:txBody>
      </p:sp>
      <p:pic>
        <p:nvPicPr>
          <p:cNvPr id="7" name="图片 6" descr="文本&#10;&#10;AI 生成的内容可能不正确。">
            <a:extLst>
              <a:ext uri="{FF2B5EF4-FFF2-40B4-BE49-F238E27FC236}">
                <a16:creationId xmlns:a16="http://schemas.microsoft.com/office/drawing/2014/main" id="{53EB9673-8145-873E-85F0-16A63FE78091}"/>
              </a:ext>
            </a:extLst>
          </p:cNvPr>
          <p:cNvPicPr>
            <a:picLocks noChangeAspect="1"/>
          </p:cNvPicPr>
          <p:nvPr/>
        </p:nvPicPr>
        <p:blipFill>
          <a:blip r:embed="rId2"/>
          <a:stretch>
            <a:fillRect/>
          </a:stretch>
        </p:blipFill>
        <p:spPr>
          <a:xfrm>
            <a:off x="956702" y="5376458"/>
            <a:ext cx="2856425" cy="684174"/>
          </a:xfrm>
          <a:prstGeom prst="rect">
            <a:avLst/>
          </a:prstGeom>
        </p:spPr>
      </p:pic>
      <p:sp>
        <p:nvSpPr>
          <p:cNvPr id="8" name="右箭头 7">
            <a:extLst>
              <a:ext uri="{FF2B5EF4-FFF2-40B4-BE49-F238E27FC236}">
                <a16:creationId xmlns:a16="http://schemas.microsoft.com/office/drawing/2014/main" id="{5C28E2D6-FDE0-3612-A2E7-6C42C67F1294}"/>
              </a:ext>
            </a:extLst>
          </p:cNvPr>
          <p:cNvSpPr/>
          <p:nvPr/>
        </p:nvSpPr>
        <p:spPr>
          <a:xfrm>
            <a:off x="3981157" y="5523096"/>
            <a:ext cx="1491175" cy="30237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0" name="图片 9" descr="文本&#10;&#10;AI 生成的内容可能不正确。">
            <a:extLst>
              <a:ext uri="{FF2B5EF4-FFF2-40B4-BE49-F238E27FC236}">
                <a16:creationId xmlns:a16="http://schemas.microsoft.com/office/drawing/2014/main" id="{3456EA1D-F401-D42C-CDE6-F9206EE61C80}"/>
              </a:ext>
            </a:extLst>
          </p:cNvPr>
          <p:cNvPicPr>
            <a:picLocks noChangeAspect="1"/>
          </p:cNvPicPr>
          <p:nvPr/>
        </p:nvPicPr>
        <p:blipFill>
          <a:blip r:embed="rId3"/>
          <a:stretch>
            <a:fillRect/>
          </a:stretch>
        </p:blipFill>
        <p:spPr>
          <a:xfrm>
            <a:off x="5740400" y="5200513"/>
            <a:ext cx="2137051" cy="956049"/>
          </a:xfrm>
          <a:prstGeom prst="rect">
            <a:avLst/>
          </a:prstGeom>
        </p:spPr>
      </p:pic>
    </p:spTree>
    <p:extLst>
      <p:ext uri="{BB962C8B-B14F-4D97-AF65-F5344CB8AC3E}">
        <p14:creationId xmlns:p14="http://schemas.microsoft.com/office/powerpoint/2010/main" val="739720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41869E6-4D11-AD77-E81F-E247807C44B0}"/>
              </a:ext>
            </a:extLst>
          </p:cNvPr>
          <p:cNvSpPr>
            <a:spLocks noGrp="1"/>
          </p:cNvSpPr>
          <p:nvPr>
            <p:ph type="title"/>
          </p:nvPr>
        </p:nvSpPr>
        <p:spPr>
          <a:xfrm>
            <a:off x="508000" y="65088"/>
            <a:ext cx="10464800" cy="533400"/>
          </a:xfrm>
        </p:spPr>
        <p:txBody>
          <a:bodyPr wrap="square" anchor="ctr">
            <a:normAutofit/>
          </a:bodyPr>
          <a:lstStyle/>
          <a:p>
            <a:pPr>
              <a:lnSpc>
                <a:spcPct val="90000"/>
              </a:lnSpc>
            </a:pPr>
            <a:r>
              <a:rPr lang="zh-CN" altLang="en-US" dirty="0"/>
              <a:t>評価（</a:t>
            </a:r>
            <a:r>
              <a:rPr lang="en-US" altLang="zh-CN" dirty="0"/>
              <a:t>1/2</a:t>
            </a:r>
            <a:r>
              <a:rPr lang="zh-CN" altLang="en-US" dirty="0"/>
              <a:t>）</a:t>
            </a:r>
            <a:endParaRPr kumimoji="1" lang="zh-CN" altLang="en-US" dirty="0"/>
          </a:p>
        </p:txBody>
      </p:sp>
      <p:sp>
        <p:nvSpPr>
          <p:cNvPr id="3" name="内容占位符 2">
            <a:extLst>
              <a:ext uri="{FF2B5EF4-FFF2-40B4-BE49-F238E27FC236}">
                <a16:creationId xmlns:a16="http://schemas.microsoft.com/office/drawing/2014/main" id="{659FF7F2-2153-2A0A-9C31-AED2C13E613B}"/>
              </a:ext>
            </a:extLst>
          </p:cNvPr>
          <p:cNvSpPr>
            <a:spLocks noGrp="1"/>
          </p:cNvSpPr>
          <p:nvPr>
            <p:ph sz="half" idx="1"/>
          </p:nvPr>
        </p:nvSpPr>
        <p:spPr>
          <a:xfrm>
            <a:off x="507999" y="824459"/>
            <a:ext cx="11454151" cy="5576341"/>
          </a:xfrm>
        </p:spPr>
        <p:txBody>
          <a:bodyPr wrap="square" anchor="t">
            <a:normAutofit/>
          </a:bodyPr>
          <a:lstStyle/>
          <a:p>
            <a:r>
              <a:rPr kumimoji="1" lang="zh-CN" altLang="en-US" dirty="0"/>
              <a:t>左は強化学習</a:t>
            </a:r>
            <a:r>
              <a:rPr kumimoji="1" lang="ja-JP" altLang="en-US" dirty="0"/>
              <a:t>により</a:t>
            </a:r>
            <a:r>
              <a:rPr kumimoji="1" lang="zh-CN" altLang="en-US" dirty="0"/>
              <a:t>得</a:t>
            </a:r>
            <a:r>
              <a:rPr kumimoji="1" lang="ja-JP" altLang="en-US" dirty="0"/>
              <a:t>られた</a:t>
            </a:r>
            <a:r>
              <a:rPr kumimoji="1" lang="zh-CN" altLang="en-US" dirty="0"/>
              <a:t>各</a:t>
            </a:r>
            <a:r>
              <a:rPr kumimoji="1" lang="ja-JP" altLang="en-US" dirty="0"/>
              <a:t>コンテンツ</a:t>
            </a:r>
            <a:r>
              <a:rPr kumimoji="1" lang="en-US" altLang="zh-CN" dirty="0"/>
              <a:t>m </a:t>
            </a:r>
            <a:r>
              <a:rPr kumimoji="1" lang="ja-JP" altLang="en-US" dirty="0"/>
              <a:t>の</a:t>
            </a:r>
            <a:r>
              <a:rPr lang="ja-JP" altLang="en-US" dirty="0">
                <a:solidFill>
                  <a:srgbClr val="000000"/>
                </a:solidFill>
                <a:effectLst/>
                <a:latin typeface="Helvetica" pitchFamily="2" charset="0"/>
              </a:rPr>
              <a:t>キャッシュ</a:t>
            </a:r>
            <a:r>
              <a:rPr kumimoji="1" lang="zh-CN" altLang="en-US" dirty="0"/>
              <a:t>挿入確率</a:t>
            </a:r>
            <a:r>
              <a:rPr kumimoji="1" lang="en-US" altLang="zh-CN" dirty="0" err="1"/>
              <a:t>fm</a:t>
            </a:r>
            <a:r>
              <a:rPr kumimoji="1" lang="en-US" altLang="zh-CN" dirty="0"/>
              <a:t> </a:t>
            </a:r>
            <a:r>
              <a:rPr kumimoji="1" lang="ja-JP" altLang="en-US" dirty="0"/>
              <a:t>を</a:t>
            </a:r>
            <a:r>
              <a:rPr kumimoji="1" lang="zh-CN" altLang="en-US" dirty="0"/>
              <a:t>人気度順</a:t>
            </a:r>
            <a:r>
              <a:rPr kumimoji="1" lang="ja-JP" altLang="en-US" dirty="0"/>
              <a:t>にプロットする</a:t>
            </a:r>
            <a:r>
              <a:rPr kumimoji="1" lang="zh-CN" altLang="en-US" dirty="0"/>
              <a:t>。右は</a:t>
            </a:r>
            <a:r>
              <a:rPr lang="en-US" altLang="zh-CN" dirty="0" err="1">
                <a:solidFill>
                  <a:srgbClr val="000000"/>
                </a:solidFill>
                <a:effectLst/>
                <a:latin typeface="Helvetica" pitchFamily="2" charset="0"/>
              </a:rPr>
              <a:t>HomoCP</a:t>
            </a:r>
            <a:r>
              <a:rPr lang="ja-JP" altLang="en-US" dirty="0">
                <a:solidFill>
                  <a:srgbClr val="000000"/>
                </a:solidFill>
                <a:effectLst/>
                <a:latin typeface="Helvetica" pitchFamily="2" charset="0"/>
              </a:rPr>
              <a:t>により</a:t>
            </a:r>
            <a:r>
              <a:rPr lang="zh-CN" altLang="en-US" dirty="0">
                <a:solidFill>
                  <a:srgbClr val="000000"/>
                </a:solidFill>
                <a:effectLst/>
                <a:latin typeface="Helvetica" pitchFamily="2" charset="0"/>
              </a:rPr>
              <a:t>得</a:t>
            </a:r>
            <a:r>
              <a:rPr lang="ja-JP" altLang="en-US" dirty="0">
                <a:solidFill>
                  <a:srgbClr val="000000"/>
                </a:solidFill>
                <a:effectLst/>
                <a:latin typeface="Helvetica" pitchFamily="2" charset="0"/>
              </a:rPr>
              <a:t>られた</a:t>
            </a:r>
            <a:r>
              <a:rPr lang="zh-CN" altLang="en-US" dirty="0">
                <a:solidFill>
                  <a:srgbClr val="000000"/>
                </a:solidFill>
                <a:effectLst/>
                <a:latin typeface="Helvetica" pitchFamily="2" charset="0"/>
              </a:rPr>
              <a:t>目標</a:t>
            </a:r>
            <a:r>
              <a:rPr lang="ja-JP" altLang="en-US">
                <a:solidFill>
                  <a:srgbClr val="000000"/>
                </a:solidFill>
                <a:effectLst/>
                <a:latin typeface="Helvetica" pitchFamily="2" charset="0"/>
              </a:rPr>
              <a:t>ヒット</a:t>
            </a:r>
            <a:r>
              <a:rPr lang="zh-CN" altLang="en-US" dirty="0">
                <a:solidFill>
                  <a:srgbClr val="000000"/>
                </a:solidFill>
                <a:effectLst/>
                <a:latin typeface="Helvetica" pitchFamily="2" charset="0"/>
              </a:rPr>
              <a:t>率</a:t>
            </a:r>
            <a:r>
              <a:rPr lang="ja-JP" altLang="en-US">
                <a:solidFill>
                  <a:srgbClr val="000000"/>
                </a:solidFill>
                <a:effectLst/>
                <a:latin typeface="Helvetica" pitchFamily="2" charset="0"/>
              </a:rPr>
              <a:t>と</a:t>
            </a:r>
            <a:r>
              <a:rPr lang="ja-JP" altLang="en-US" dirty="0">
                <a:solidFill>
                  <a:srgbClr val="000000"/>
                </a:solidFill>
                <a:effectLst/>
                <a:latin typeface="Helvetica" pitchFamily="2" charset="0"/>
              </a:rPr>
              <a:t>，</a:t>
            </a:r>
            <a:r>
              <a:rPr lang="zh-CN" altLang="en-US" dirty="0">
                <a:solidFill>
                  <a:srgbClr val="000000"/>
                </a:solidFill>
                <a:effectLst/>
                <a:latin typeface="Helvetica" pitchFamily="2" charset="0"/>
              </a:rPr>
              <a:t>強化学習</a:t>
            </a:r>
            <a:r>
              <a:rPr lang="ja-JP" altLang="en-US" dirty="0">
                <a:solidFill>
                  <a:srgbClr val="000000"/>
                </a:solidFill>
                <a:effectLst/>
                <a:latin typeface="Helvetica" pitchFamily="2" charset="0"/>
              </a:rPr>
              <a:t>により</a:t>
            </a:r>
            <a:r>
              <a:rPr lang="zh-CN" altLang="en-US" dirty="0">
                <a:solidFill>
                  <a:srgbClr val="000000"/>
                </a:solidFill>
                <a:effectLst/>
                <a:latin typeface="Helvetica" pitchFamily="2" charset="0"/>
              </a:rPr>
              <a:t>得</a:t>
            </a:r>
            <a:r>
              <a:rPr lang="ja-JP" altLang="en-US" dirty="0">
                <a:solidFill>
                  <a:srgbClr val="000000"/>
                </a:solidFill>
                <a:effectLst/>
                <a:latin typeface="Helvetica" pitchFamily="2" charset="0"/>
              </a:rPr>
              <a:t>られた</a:t>
            </a:r>
            <a:r>
              <a:rPr lang="zh-CN" altLang="en-US" dirty="0">
                <a:solidFill>
                  <a:srgbClr val="000000"/>
                </a:solidFill>
                <a:effectLst/>
                <a:latin typeface="Helvetica" pitchFamily="2" charset="0"/>
              </a:rPr>
              <a:t>実際</a:t>
            </a:r>
            <a:r>
              <a:rPr lang="ja-JP" altLang="en-US" dirty="0">
                <a:solidFill>
                  <a:srgbClr val="000000"/>
                </a:solidFill>
                <a:effectLst/>
                <a:latin typeface="Helvetica" pitchFamily="2" charset="0"/>
              </a:rPr>
              <a:t>の</a:t>
            </a:r>
            <a:r>
              <a:rPr lang="ja-JP" altLang="en-US">
                <a:solidFill>
                  <a:srgbClr val="000000"/>
                </a:solidFill>
                <a:effectLst/>
                <a:latin typeface="Helvetica" pitchFamily="2" charset="0"/>
              </a:rPr>
              <a:t>ヒット</a:t>
            </a:r>
            <a:r>
              <a:rPr lang="zh-CN" altLang="en-US" dirty="0">
                <a:solidFill>
                  <a:srgbClr val="000000"/>
                </a:solidFill>
                <a:effectLst/>
                <a:latin typeface="Helvetica" pitchFamily="2" charset="0"/>
              </a:rPr>
              <a:t>率</a:t>
            </a:r>
            <a:r>
              <a:rPr lang="en-US" altLang="zh-CN" dirty="0">
                <a:solidFill>
                  <a:srgbClr val="000000"/>
                </a:solidFill>
                <a:effectLst/>
                <a:latin typeface="Helvetica" pitchFamily="2" charset="0"/>
              </a:rPr>
              <a:t> </a:t>
            </a:r>
            <a:r>
              <a:rPr lang="ja-JP" altLang="en-US" dirty="0">
                <a:solidFill>
                  <a:srgbClr val="000000"/>
                </a:solidFill>
                <a:effectLst/>
                <a:latin typeface="Helvetica" pitchFamily="2" charset="0"/>
              </a:rPr>
              <a:t>を</a:t>
            </a:r>
            <a:r>
              <a:rPr lang="zh-CN" altLang="en-US" dirty="0">
                <a:solidFill>
                  <a:srgbClr val="000000"/>
                </a:solidFill>
                <a:effectLst/>
                <a:latin typeface="Helvetica" pitchFamily="2" charset="0"/>
              </a:rPr>
              <a:t>比較</a:t>
            </a:r>
            <a:r>
              <a:rPr lang="ja-JP" altLang="en-US" dirty="0">
                <a:solidFill>
                  <a:srgbClr val="000000"/>
                </a:solidFill>
                <a:effectLst/>
                <a:latin typeface="Helvetica" pitchFamily="2" charset="0"/>
              </a:rPr>
              <a:t>する。</a:t>
            </a:r>
            <a:endParaRPr lang="en-US" altLang="ja-JP" dirty="0">
              <a:solidFill>
                <a:srgbClr val="000000"/>
              </a:solidFill>
              <a:effectLst/>
              <a:latin typeface="Helvetica" pitchFamily="2" charset="0"/>
            </a:endParaRPr>
          </a:p>
          <a:p>
            <a:endParaRPr lang="en-US" altLang="ja-JP" dirty="0">
              <a:solidFill>
                <a:srgbClr val="000000"/>
              </a:solidFill>
              <a:effectLst/>
              <a:latin typeface="Helvetica" pitchFamily="2" charset="0"/>
            </a:endParaRPr>
          </a:p>
          <a:p>
            <a:r>
              <a:rPr lang="ja-JP" altLang="en-US" dirty="0">
                <a:solidFill>
                  <a:srgbClr val="000000"/>
                </a:solidFill>
                <a:effectLst/>
                <a:latin typeface="Helvetica" pitchFamily="2" charset="0"/>
              </a:rPr>
              <a:t>高人気コンテンツ</a:t>
            </a:r>
            <a:r>
              <a:rPr lang="ja-JP" altLang="en-US">
                <a:solidFill>
                  <a:srgbClr val="000000"/>
                </a:solidFill>
                <a:effectLst/>
                <a:latin typeface="Helvetica" pitchFamily="2" charset="0"/>
              </a:rPr>
              <a:t>において</a:t>
            </a:r>
            <a:r>
              <a:rPr lang="zh-CN" altLang="en-US" dirty="0">
                <a:solidFill>
                  <a:srgbClr val="000000"/>
                </a:solidFill>
                <a:effectLst/>
                <a:latin typeface="Helvetica" pitchFamily="2" charset="0"/>
              </a:rPr>
              <a:t>目標ヒット率</a:t>
            </a:r>
            <a:r>
              <a:rPr lang="ja-JP" altLang="en-US">
                <a:solidFill>
                  <a:srgbClr val="000000"/>
                </a:solidFill>
                <a:effectLst/>
                <a:latin typeface="Helvetica" pitchFamily="2" charset="0"/>
              </a:rPr>
              <a:t>と</a:t>
            </a:r>
            <a:r>
              <a:rPr lang="zh-CN" altLang="en-US" dirty="0">
                <a:solidFill>
                  <a:srgbClr val="000000"/>
                </a:solidFill>
                <a:effectLst/>
                <a:latin typeface="Helvetica" pitchFamily="2" charset="0"/>
              </a:rPr>
              <a:t>実際ヒット率</a:t>
            </a:r>
            <a:r>
              <a:rPr lang="ja-JP" altLang="en-US">
                <a:solidFill>
                  <a:srgbClr val="000000"/>
                </a:solidFill>
                <a:effectLst/>
                <a:latin typeface="Helvetica" pitchFamily="2" charset="0"/>
              </a:rPr>
              <a:t>の</a:t>
            </a:r>
            <a:r>
              <a:rPr lang="ja-JP" altLang="en-US" dirty="0">
                <a:solidFill>
                  <a:srgbClr val="000000"/>
                </a:solidFill>
                <a:effectLst/>
                <a:latin typeface="Helvetica" pitchFamily="2" charset="0"/>
              </a:rPr>
              <a:t>差は小さく，提案方式は目標に沿った適切な挿入確率を学習できることが確認される。また，人気度の高いコンテンツほどリクエストが多いため，挿入確率が小さくても高いヒット率が実現されている。</a:t>
            </a:r>
          </a:p>
          <a:p>
            <a:endParaRPr lang="ja-JP" altLang="en-US" dirty="0">
              <a:solidFill>
                <a:srgbClr val="000000"/>
              </a:solidFill>
              <a:effectLst/>
              <a:latin typeface="Helvetica" pitchFamily="2" charset="0"/>
            </a:endParaRPr>
          </a:p>
          <a:p>
            <a:endParaRPr kumimoji="1" lang="en-US" altLang="zh-CN" dirty="0"/>
          </a:p>
          <a:p>
            <a:endParaRPr lang="en-US" altLang="ja-JP" dirty="0"/>
          </a:p>
          <a:p>
            <a:endParaRPr kumimoji="1" lang="ja-JP" altLang="en-US" dirty="0"/>
          </a:p>
          <a:p>
            <a:endParaRPr lang="en-US" altLang="zh-CN" dirty="0"/>
          </a:p>
          <a:p>
            <a:endParaRPr kumimoji="1" lang="zh-CN" altLang="en-US" dirty="0"/>
          </a:p>
        </p:txBody>
      </p:sp>
      <p:pic>
        <p:nvPicPr>
          <p:cNvPr id="5" name="图片 4">
            <a:extLst>
              <a:ext uri="{FF2B5EF4-FFF2-40B4-BE49-F238E27FC236}">
                <a16:creationId xmlns:a16="http://schemas.microsoft.com/office/drawing/2014/main" id="{816962F9-1177-BF3C-265E-004B30F337F3}"/>
              </a:ext>
            </a:extLst>
          </p:cNvPr>
          <p:cNvPicPr>
            <a:picLocks noChangeAspect="1"/>
          </p:cNvPicPr>
          <p:nvPr/>
        </p:nvPicPr>
        <p:blipFill>
          <a:blip r:embed="rId2"/>
          <a:stretch>
            <a:fillRect/>
          </a:stretch>
        </p:blipFill>
        <p:spPr>
          <a:xfrm>
            <a:off x="970872" y="3102176"/>
            <a:ext cx="4333822" cy="3380380"/>
          </a:xfrm>
          <a:prstGeom prst="rect">
            <a:avLst/>
          </a:prstGeom>
          <a:noFill/>
        </p:spPr>
      </p:pic>
      <p:sp>
        <p:nvSpPr>
          <p:cNvPr id="4" name="灯片编号占位符 3">
            <a:extLst>
              <a:ext uri="{FF2B5EF4-FFF2-40B4-BE49-F238E27FC236}">
                <a16:creationId xmlns:a16="http://schemas.microsoft.com/office/drawing/2014/main" id="{22308120-AE75-38B0-C515-DC3DF1866AC5}"/>
              </a:ext>
            </a:extLst>
          </p:cNvPr>
          <p:cNvSpPr>
            <a:spLocks noGrp="1"/>
          </p:cNvSpPr>
          <p:nvPr>
            <p:ph type="sldNum" sz="quarter" idx="11"/>
          </p:nvPr>
        </p:nvSpPr>
        <p:spPr>
          <a:xfrm>
            <a:off x="9652000" y="6564312"/>
            <a:ext cx="2540000" cy="457200"/>
          </a:xfrm>
        </p:spPr>
        <p:txBody>
          <a:bodyPr wrap="square" anchor="t">
            <a:normAutofit/>
          </a:bodyPr>
          <a:lstStyle/>
          <a:p>
            <a:pPr>
              <a:spcAft>
                <a:spcPts val="600"/>
              </a:spcAft>
            </a:pPr>
            <a:fld id="{4A90259C-5ADC-B849-B3EC-4B3C8CD27C4B}" type="slidenum">
              <a:rPr kumimoji="1" lang="ja-JP" altLang="en-US" smtClean="0"/>
              <a:pPr>
                <a:spcAft>
                  <a:spcPts val="600"/>
                </a:spcAft>
              </a:pPr>
              <a:t>9</a:t>
            </a:fld>
            <a:endParaRPr kumimoji="1" lang="ja-JP" altLang="en-US"/>
          </a:p>
        </p:txBody>
      </p:sp>
      <p:pic>
        <p:nvPicPr>
          <p:cNvPr id="11" name="图片 10" descr="图表, 折线图&#10;&#10;AI 生成的内容可能不正确。">
            <a:extLst>
              <a:ext uri="{FF2B5EF4-FFF2-40B4-BE49-F238E27FC236}">
                <a16:creationId xmlns:a16="http://schemas.microsoft.com/office/drawing/2014/main" id="{144F54DA-D736-0F59-C239-DB769275E576}"/>
              </a:ext>
            </a:extLst>
          </p:cNvPr>
          <p:cNvPicPr>
            <a:picLocks noChangeAspect="1"/>
          </p:cNvPicPr>
          <p:nvPr/>
        </p:nvPicPr>
        <p:blipFill>
          <a:blip r:embed="rId3"/>
          <a:stretch>
            <a:fillRect/>
          </a:stretch>
        </p:blipFill>
        <p:spPr>
          <a:xfrm>
            <a:off x="6466511" y="3095205"/>
            <a:ext cx="4333822" cy="3394322"/>
          </a:xfrm>
          <a:prstGeom prst="rect">
            <a:avLst/>
          </a:prstGeom>
        </p:spPr>
      </p:pic>
    </p:spTree>
    <p:extLst>
      <p:ext uri="{BB962C8B-B14F-4D97-AF65-F5344CB8AC3E}">
        <p14:creationId xmlns:p14="http://schemas.microsoft.com/office/powerpoint/2010/main" val="3294106685"/>
      </p:ext>
    </p:extLst>
  </p:cSld>
  <p:clrMapOvr>
    <a:masterClrMapping/>
  </p:clrMapOvr>
</p:sld>
</file>

<file path=ppt/theme/theme1.xml><?xml version="1.0" encoding="utf-8"?>
<a:theme xmlns:a="http://schemas.openxmlformats.org/drawingml/2006/main" name="テーマ紹介(ネットワークセキュリティ)">
  <a:themeElements>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none" rtlCol="0">
        <a:spAutoFit/>
      </a:bodyPr>
      <a:lstStyle>
        <a:defPPr eaLnBrk="1" hangingPunct="1">
          <a:buClr>
            <a:schemeClr val="accent6"/>
          </a:buClr>
          <a:defRPr kumimoji="1" sz="2000" dirty="0" smtClean="0">
            <a:latin typeface="+mn-ea"/>
            <a:ea typeface="+mn-ea"/>
          </a:defRPr>
        </a:defPPr>
      </a:lstStyle>
    </a:txDef>
  </a:objectDefaults>
  <a:extraClrSchemeLst>
    <a:extraClrScheme>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テーマ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テーマ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テーマ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テーマ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テーマ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テーマ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テーマ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テーマ紹介(ネットワークセキュリティ)</Template>
  <TotalTime>456650</TotalTime>
  <Words>1128</Words>
  <Application>Microsoft Macintosh PowerPoint</Application>
  <PresentationFormat>宽屏</PresentationFormat>
  <Paragraphs>135</Paragraphs>
  <Slides>11</Slides>
  <Notes>5</Notes>
  <HiddenSlides>1</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11</vt:i4>
      </vt:variant>
    </vt:vector>
  </HeadingPairs>
  <TitlesOfParts>
    <vt:vector size="26" baseType="lpstr">
      <vt:lpstr>-webkit-standard</vt:lpstr>
      <vt:lpstr>HGP創英角ｺﾞｼｯｸUB</vt:lpstr>
      <vt:lpstr>Inter</vt:lpstr>
      <vt:lpstr>KaTeX_Main</vt:lpstr>
      <vt:lpstr>KaTeX_Math</vt:lpstr>
      <vt:lpstr>ＭＳ Ｐゴシック</vt:lpstr>
      <vt:lpstr>ＭＳ Ｐゴシック</vt:lpstr>
      <vt:lpstr>Noto Sans Symbols</vt:lpstr>
      <vt:lpstr>Times</vt:lpstr>
      <vt:lpstr>游ゴシック</vt:lpstr>
      <vt:lpstr>Arial</vt:lpstr>
      <vt:lpstr>Cambria Math</vt:lpstr>
      <vt:lpstr>Helvetica</vt:lpstr>
      <vt:lpstr>Wingdings</vt:lpstr>
      <vt:lpstr>テーマ紹介(ネットワークセキュリティ)</vt:lpstr>
      <vt:lpstr>強化学習を用いた低信頼エッジ環境における高信頼キャッシュ制御方式</vt:lpstr>
      <vt:lpstr>研究背景</vt:lpstr>
      <vt:lpstr>研究概要</vt:lpstr>
      <vt:lpstr>低信頼なESを想定した既存研究</vt:lpstr>
      <vt:lpstr>提案方式</vt:lpstr>
      <vt:lpstr>動的環境（1/2）</vt:lpstr>
      <vt:lpstr>動的環境（2/2）</vt:lpstr>
      <vt:lpstr>目標ヒット率</vt:lpstr>
      <vt:lpstr>評価（1/2）</vt:lpstr>
      <vt:lpstr>評価（2/2）</vt:lpstr>
      <vt:lpstr>ご清聴ありがとうございました。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岡田 鉄平(nr1392vh)</dc:creator>
  <cp:lastModifiedBy>office user</cp:lastModifiedBy>
  <cp:revision>4385</cp:revision>
  <cp:lastPrinted>2022-12-20T06:04:19Z</cp:lastPrinted>
  <dcterms:created xsi:type="dcterms:W3CDTF">2022-04-15T09:54:48Z</dcterms:created>
  <dcterms:modified xsi:type="dcterms:W3CDTF">2025-10-13T00:38:44Z</dcterms:modified>
</cp:coreProperties>
</file>